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wmf" ContentType="image/x-wmf"/>
  <Default Extension="bin" ContentType="application/vnd.openxmlformats-officedocument.oleObject"/>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s/slide1161.xml" ContentType="application/vnd.openxmlformats-officedocument.presentationml.slide+xml"/>
  <Override PartName="/ppt/slideLayouts/slideLayout21.xml" ContentType="application/vnd.openxmlformats-officedocument.presentationml.slideLayout+xml"/>
  <Override PartName="/ppt/slideMasters/slideMaster11.xml" ContentType="application/vnd.openxmlformats-officedocument.presentationml.slideMaster+xml"/>
  <Override PartName="/ppt/slideLayouts/slideLayout82.xml" ContentType="application/vnd.openxmlformats-officedocument.presentationml.slideLayout+xml"/>
  <Override PartName="/ppt/slideLayouts/slideLayout3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slideLayouts/slideLayout66.xml" ContentType="application/vnd.openxmlformats-officedocument.presentationml.slideLayout+xml"/>
  <Override PartName="/ppt/slideLayouts/slideLayout117.xml" ContentType="application/vnd.openxmlformats-officedocument.presentationml.slideLayout+xml"/>
  <Override PartName="/ppt/slideLayouts/slideLayout58.xml" ContentType="application/vnd.openxmlformats-officedocument.presentationml.slideLayout+xml"/>
  <Override PartName="/ppt/slideLayouts/slideLayout109.xml" ContentType="application/vnd.openxmlformats-officedocument.presentationml.slideLayout+xml"/>
  <Override PartName="/ppt/slideLayouts/slideLayout410.xml" ContentType="application/vnd.openxmlformats-officedocument.presentationml.slideLayout+xml"/>
  <Override PartName="/ppt/slideLayouts/slideLayout911.xml" ContentType="application/vnd.openxmlformats-officedocument.presentationml.slideLayout+xml"/>
  <Override PartName="/ppt/slides/slide202.xml" ContentType="application/vnd.openxmlformats-officedocument.presentationml.slide+xml"/>
  <Override PartName="/ppt/slides/slide413.xml" ContentType="application/vnd.openxmlformats-officedocument.presentationml.slide+xml"/>
  <Override PartName="/ppt/slides/slide624.xml" ContentType="application/vnd.openxmlformats-officedocument.presentationml.slide+xml"/>
  <Override PartName="/ppt/slides/slide835.xml" ContentType="application/vnd.openxmlformats-officedocument.presentationml.slide+xml"/>
  <Override PartName="/ppt/slides/slide1376.xml" ContentType="application/vnd.openxmlformats-officedocument.presentationml.slide+xml"/>
  <Override PartName="/ppt/slides/slide1587.xml" ContentType="application/vnd.openxmlformats-officedocument.presentationml.slide+xml"/>
  <Override PartName="/ppt/slides/slide1068.xml" ContentType="application/vnd.openxmlformats-officedocument.presentationml.slide+xml"/>
  <Override PartName="/ppt/slides/slide109.xml" ContentType="application/vnd.openxmlformats-officedocument.presentationml.slide+xml"/>
  <Override PartName="/ppt/slides/slide3110.xml" ContentType="application/vnd.openxmlformats-officedocument.presentationml.slide+xml"/>
  <Override PartName="/ppt/slides/slide5211.xml" ContentType="application/vnd.openxmlformats-officedocument.presentationml.slide+xml"/>
  <Override PartName="/ppt/slides/slide7312.xml" ContentType="application/vnd.openxmlformats-officedocument.presentationml.slide+xml"/>
  <Override PartName="/ppt/slides/slide12713.xml" ContentType="application/vnd.openxmlformats-officedocument.presentationml.slide+xml"/>
  <Override PartName="/ppt/slides/slide14814.xml" ContentType="application/vnd.openxmlformats-officedocument.presentationml.slide+xml"/>
  <Override PartName="/ppt/slides/slide415.xml" ContentType="application/vnd.openxmlformats-officedocument.presentationml.slide+xml"/>
  <Override PartName="/ppt/slides/slide9416.xml" ContentType="application/vnd.openxmlformats-officedocument.presentationml.slide+xml"/>
  <Override PartName="/ppt/notesMasters/notesMaster11.xml" ContentType="application/vnd.openxmlformats-officedocument.presentationml.notesMaster+xml"/>
  <Override PartName="/ppt/theme/theme22.xml" ContentType="application/vnd.openxmlformats-officedocument.theme+xml"/>
  <Override PartName="/ppt/slides/slide2117.xml" ContentType="application/vnd.openxmlformats-officedocument.presentationml.slide+xml"/>
  <Override PartName="/ppt/slides/slide4218.xml" ContentType="application/vnd.openxmlformats-officedocument.presentationml.slide+xml"/>
  <Override PartName="/ppt/slides/slide6319.xml" ContentType="application/vnd.openxmlformats-officedocument.presentationml.slide+xml"/>
  <Override PartName="/ppt/slides/slide11720.xml" ContentType="application/vnd.openxmlformats-officedocument.presentationml.slide+xml"/>
  <Override PartName="/ppt/slides/slide13821.xml" ContentType="application/vnd.openxmlformats-officedocument.presentationml.slide+xml"/>
  <Override PartName="/ppt/slides/slide8422.xml" ContentType="application/vnd.openxmlformats-officedocument.presentationml.slide+xml"/>
  <Override PartName="/ppt/slides/slide14923.xml" ContentType="application/vnd.openxmlformats-officedocument.presentationml.slide+xml"/>
  <Override PartName="/ppt/slides/slide1124.xml" ContentType="application/vnd.openxmlformats-officedocument.presentationml.slide+xml"/>
  <Override PartName="/ppt/slides/slide1625.xml" ContentType="application/vnd.openxmlformats-officedocument.presentationml.slide+xml"/>
  <Override PartName="/ppt/slides/slide3226.xml" ContentType="application/vnd.openxmlformats-officedocument.presentationml.slide+xml"/>
  <Override PartName="/ppt/slides/slide3727.xml" ContentType="application/vnd.openxmlformats-officedocument.presentationml.slide+xml"/>
  <Override PartName="/ppt/slides/slide5828.xml" ContentType="application/vnd.openxmlformats-officedocument.presentationml.slide+xml"/>
  <Override PartName="/ppt/slides/slide10229.xml" ContentType="application/vnd.openxmlformats-officedocument.presentationml.slide+xml"/>
  <Override PartName="/ppt/slides/slide10730.xml" ContentType="application/vnd.openxmlformats-officedocument.presentationml.slide+xml"/>
  <Override PartName="/ppt/slides/slide12331.xml" ContentType="application/vnd.openxmlformats-officedocument.presentationml.slide+xml"/>
  <Override PartName="/ppt/slides/slide12832.xml" ContentType="application/vnd.openxmlformats-officedocument.presentationml.slide+xml"/>
  <Override PartName="/ppt/slides/slide5333.xml" ContentType="application/vnd.openxmlformats-officedocument.presentationml.slide+xml"/>
  <Override PartName="/ppt/slides/slide6934.xml" ContentType="application/vnd.openxmlformats-officedocument.presentationml.slide+xml"/>
  <Override PartName="/ppt/slides/slide7435.xml" ContentType="application/vnd.openxmlformats-officedocument.presentationml.slide+xml"/>
  <Override PartName="/ppt/slides/slide9036.xml" ContentType="application/vnd.openxmlformats-officedocument.presentationml.slide+xml"/>
  <Override PartName="/ppt/slides/slide9537.xml" ContentType="application/vnd.openxmlformats-officedocument.presentationml.slide+xml"/>
  <Override PartName="/ppt/slides/slide13938.xml" ContentType="application/vnd.openxmlformats-officedocument.presentationml.slide+xml"/>
  <Override PartName="/ppt/slides/slide14439.xml" ContentType="application/vnd.openxmlformats-officedocument.presentationml.slide+xml"/>
  <Override PartName="/ppt/handoutMasters/handoutMaster11.xml" ContentType="application/vnd.openxmlformats-officedocument.presentationml.handoutMaster+xml"/>
  <Override PartName="/ppt/theme/theme33.xml" ContentType="application/vnd.openxmlformats-officedocument.theme+xml"/>
  <Override PartName="/ppt/slides/slide540.xml" ContentType="application/vnd.openxmlformats-officedocument.presentationml.slide+xml"/>
  <Override PartName="/ppt/slides/slide2241.xml" ContentType="application/vnd.openxmlformats-officedocument.presentationml.slide+xml"/>
  <Override PartName="/ppt/slides/slide2742.xml" ContentType="application/vnd.openxmlformats-officedocument.presentationml.slide+xml"/>
  <Override PartName="/ppt/slides/slide4843.xml" ContentType="application/vnd.openxmlformats-officedocument.presentationml.slide+xml"/>
  <Override PartName="/ppt/slides/slide11344.xml" ContentType="application/vnd.openxmlformats-officedocument.presentationml.slide+xml"/>
  <Override PartName="/ppt/slides/slide11845.xml" ContentType="application/vnd.openxmlformats-officedocument.presentationml.slide+xml"/>
  <Override PartName="/ppt/slides/slide4346.xml" ContentType="application/vnd.openxmlformats-officedocument.presentationml.slide+xml"/>
  <Override PartName="/ppt/slides/slide5947.xml" ContentType="application/vnd.openxmlformats-officedocument.presentationml.slide+xml"/>
  <Override PartName="/ppt/slides/slide6448.xml" ContentType="application/vnd.openxmlformats-officedocument.presentationml.slide+xml"/>
  <Override PartName="/ppt/slides/slide8049.xml" ContentType="application/vnd.openxmlformats-officedocument.presentationml.slide+xml"/>
  <Override PartName="/ppt/slides/slide8550.xml" ContentType="application/vnd.openxmlformats-officedocument.presentationml.slide+xml"/>
  <Override PartName="/ppt/slides/slide12951.xml" ContentType="application/vnd.openxmlformats-officedocument.presentationml.slide+xml"/>
  <Override PartName="/ppt/slides/slide13452.xml" ContentType="application/vnd.openxmlformats-officedocument.presentationml.slide+xml"/>
  <Override PartName="/ppt/slides/slide15053.xml" ContentType="application/vnd.openxmlformats-officedocument.presentationml.slide+xml"/>
  <Override PartName="/ppt/slides/slide15554.xml" ContentType="application/vnd.openxmlformats-officedocument.presentationml.slide+xml"/>
  <Override PartName="/ppt/slides/slide1255.xml" ContentType="application/vnd.openxmlformats-officedocument.presentationml.slide+xml"/>
  <Override PartName="/ppt/slides/slide1756.xml" ContentType="application/vnd.openxmlformats-officedocument.presentationml.slide+xml"/>
  <Override PartName="/ppt/slides/slide3857.xml" ContentType="application/vnd.openxmlformats-officedocument.presentationml.slide+xml"/>
  <Override PartName="/ppt/slides/slide10858.xml" ContentType="application/vnd.openxmlformats-officedocument.presentationml.slide+xml"/>
  <Override PartName="/ppt/slides/slide3359.xml" ContentType="application/vnd.openxmlformats-officedocument.presentationml.slide+xml"/>
  <Override PartName="/ppt/slides/slide4960.xml" ContentType="application/vnd.openxmlformats-officedocument.presentationml.slide+xml"/>
  <Override PartName="/ppt/slides/slide5461.xml" ContentType="application/vnd.openxmlformats-officedocument.presentationml.slide+xml"/>
  <Override PartName="/ppt/slides/slide7562.xml" ContentType="application/vnd.openxmlformats-officedocument.presentationml.slide+xml"/>
  <Override PartName="/ppt/slides/slide9663.xml" ContentType="application/vnd.openxmlformats-officedocument.presentationml.slide+xml"/>
  <Override PartName="/ppt/slides/slide10364.xml" ContentType="application/vnd.openxmlformats-officedocument.presentationml.slide+xml"/>
  <Override PartName="/ppt/slides/slide11965.xml" ContentType="application/vnd.openxmlformats-officedocument.presentationml.slide+xml"/>
  <Override PartName="/ppt/slides/slide12466.xml" ContentType="application/vnd.openxmlformats-officedocument.presentationml.slide+xml"/>
  <Override PartName="/ppt/slides/slide14067.xml" ContentType="application/vnd.openxmlformats-officedocument.presentationml.slide+xml"/>
  <Override PartName="/ppt/slides/slide14568.xml" ContentType="application/vnd.openxmlformats-officedocument.presentationml.slide+xml"/>
  <Override PartName="/ppt/slides/slide669.xml" ContentType="application/vnd.openxmlformats-officedocument.presentationml.slide+xml"/>
  <Override PartName="/ppt/notesSlides/notesSlide21.xml" ContentType="application/vnd.openxmlformats-officedocument.presentationml.notesSlide+xml"/>
  <Override PartName="/ppt/slides/slide7070.xml" ContentType="application/vnd.openxmlformats-officedocument.presentationml.slide+xml"/>
  <Override PartName="/ppt/notesSlides/notesSlide32.xml" ContentType="application/vnd.openxmlformats-officedocument.presentationml.notesSlide+xml"/>
  <Override PartName="/ppt/slides/slide9171.xml" ContentType="application/vnd.openxmlformats-officedocument.presentationml.slide+xml"/>
  <Override PartName="/ppt/presProps.xml" ContentType="application/vnd.openxmlformats-officedocument.presentationml.presProps+xml"/>
  <Override PartName="/ppt/slides/slide172.xml" ContentType="application/vnd.openxmlformats-officedocument.presentationml.slide+xml"/>
  <Override PartName="/ppt/slides/slide2873.xml" ContentType="application/vnd.openxmlformats-officedocument.presentationml.slide+xml"/>
  <Override PartName="/ppt/slides/slide2374.xml" ContentType="application/vnd.openxmlformats-officedocument.presentationml.slide+xml"/>
  <Override PartName="/ppt/slides/slide3975.xml" ContentType="application/vnd.openxmlformats-officedocument.presentationml.slide+xml"/>
  <Override PartName="/ppt/slides/slide4476.xml" ContentType="application/vnd.openxmlformats-officedocument.presentationml.slide+xml"/>
  <Override PartName="/ppt/slides/slide6577.xml" ContentType="application/vnd.openxmlformats-officedocument.presentationml.slide+xml"/>
  <Override PartName="/ppt/slides/slide8678.xml" ContentType="application/vnd.openxmlformats-officedocument.presentationml.slide+xml"/>
  <Override PartName="/ppt/slides/slide10979.xml" ContentType="application/vnd.openxmlformats-officedocument.presentationml.slide+xml"/>
  <Override PartName="/ppt/slides/slide11480.xml" ContentType="application/vnd.openxmlformats-officedocument.presentationml.slide+xml"/>
  <Override PartName="/ppt/slides/slide13081.xml" ContentType="application/vnd.openxmlformats-officedocument.presentationml.slide+xml"/>
  <Override PartName="/ppt/slides/slide13582.xml" ContentType="application/vnd.openxmlformats-officedocument.presentationml.slide+xml"/>
  <Override PartName="/ppt/slides/slide15683.xml" ContentType="application/vnd.openxmlformats-officedocument.presentationml.slide+xml"/>
  <Override PartName="/ppt/slides/slide6084.xml" ContentType="application/vnd.openxmlformats-officedocument.presentationml.slide+xml"/>
  <Override PartName="/ppt/slides/slide8185.xml" ContentType="application/vnd.openxmlformats-officedocument.presentationml.slide+xml"/>
  <Override PartName="/ppt/slides/slide15186.xml" ContentType="application/vnd.openxmlformats-officedocument.presentationml.slide+xml"/>
  <Override PartName="/ppt/slides/slide1887.xml" ContentType="application/vnd.openxmlformats-officedocument.presentationml.slide+xml"/>
  <Override PartName="/ppt/slides/slide1388.xml" ContentType="application/vnd.openxmlformats-officedocument.presentationml.slide+xml"/>
  <Override PartName="/ppt/slides/slide2989.xml" ContentType="application/vnd.openxmlformats-officedocument.presentationml.slide+xml"/>
  <Override PartName="/ppt/slides/slide3490.xml" ContentType="application/vnd.openxmlformats-officedocument.presentationml.slide+xml"/>
  <Override PartName="/ppt/slides/slide5591.xml" ContentType="application/vnd.openxmlformats-officedocument.presentationml.slide+xml"/>
  <Override PartName="/ppt/slides/slide7692.xml" ContentType="application/vnd.openxmlformats-officedocument.presentationml.slide+xml"/>
  <Override PartName="/ppt/slides/slide9993.xml" ContentType="application/vnd.openxmlformats-officedocument.presentationml.slide+xml"/>
  <Override PartName="/ppt/slides/slide10494.xml" ContentType="application/vnd.openxmlformats-officedocument.presentationml.slide+xml"/>
  <Override PartName="/ppt/slides/slide12595.xml" ContentType="application/vnd.openxmlformats-officedocument.presentationml.slide+xml"/>
  <Override PartName="/ppt/slides/slide14696.xml" ContentType="application/vnd.openxmlformats-officedocument.presentationml.slide+xml"/>
  <Override PartName="/ppt/slides/slide797.xml" ContentType="application/vnd.openxmlformats-officedocument.presentationml.slide+xml"/>
  <Override PartName="/ppt/slides/slide5098.xml" ContentType="application/vnd.openxmlformats-officedocument.presentationml.slide+xml"/>
  <Override PartName="/ppt/slides/slide7199.xml" ContentType="application/vnd.openxmlformats-officedocument.presentationml.slide+xml"/>
  <Override PartName="/ppt/slides/slide92100.xml" ContentType="application/vnd.openxmlformats-officedocument.presentationml.slide+xml"/>
  <Override PartName="/ppt/slides/slide97101.xml" ContentType="application/vnd.openxmlformats-officedocument.presentationml.slide+xml"/>
  <Override PartName="/ppt/slides/slide120102.xml" ContentType="application/vnd.openxmlformats-officedocument.presentationml.slide+xml"/>
  <Override PartName="/ppt/slides/slide141103.xml" ContentType="application/vnd.openxmlformats-officedocument.presentationml.slide+xml"/>
  <Override PartName="/ppt/viewProps.xml" ContentType="application/vnd.openxmlformats-officedocument.presentationml.viewProps+xml"/>
  <Override PartName="/ppt/slides/slide2104.xml" ContentType="application/vnd.openxmlformats-officedocument.presentationml.slide+xml"/>
  <Override PartName="/ppt/notesSlides/notesSlide13.xml" ContentType="application/vnd.openxmlformats-officedocument.presentationml.notesSlide+xml"/>
  <Override PartName="/ppt/slides/slide24105.xml" ContentType="application/vnd.openxmlformats-officedocument.presentationml.slide+xml"/>
  <Override PartName="/ppt/slides/slide45106.xml" ContentType="application/vnd.openxmlformats-officedocument.presentationml.slide+xml"/>
  <Override PartName="/ppt/slides/slide66107.xml" ContentType="application/vnd.openxmlformats-officedocument.presentationml.slide+xml"/>
  <Override PartName="/ppt/slides/slide115108.xml" ContentType="application/vnd.openxmlformats-officedocument.presentationml.slide+xml"/>
  <Override PartName="/ppt/slides/slide136109.xml" ContentType="application/vnd.openxmlformats-officedocument.presentationml.slide+xml"/>
  <Override PartName="/ppt/slides/slide157110.xml" ContentType="application/vnd.openxmlformats-officedocument.presentationml.slide+xml"/>
  <Override PartName="/ppt/slides/slide19111.xml" ContentType="application/vnd.openxmlformats-officedocument.presentationml.slide+xml"/>
  <Override PartName="/ppt/slides/slide40112.xml" ContentType="application/vnd.openxmlformats-officedocument.presentationml.slide+xml"/>
  <Override PartName="/ppt/slides/slide61113.xml" ContentType="application/vnd.openxmlformats-officedocument.presentationml.slide+xml"/>
  <Override PartName="/ppt/slides/slide82114.xml" ContentType="application/vnd.openxmlformats-officedocument.presentationml.slide+xml"/>
  <Override PartName="/ppt/slides/slide87115.xml" ContentType="application/vnd.openxmlformats-officedocument.presentationml.slide+xml"/>
  <Override PartName="/ppt/slides/slide110116.xml" ContentType="application/vnd.openxmlformats-officedocument.presentationml.slide+xml"/>
  <Override PartName="/ppt/slides/slide131117.xml" ContentType="application/vnd.openxmlformats-officedocument.presentationml.slide+xml"/>
  <Override PartName="/ppt/notesSlides/notesSlide44.xml" ContentType="application/vnd.openxmlformats-officedocument.presentationml.notesSlide+xml"/>
  <Override PartName="/ppt/slides/slide152118.xml" ContentType="application/vnd.openxmlformats-officedocument.presentationml.slide+xml"/>
  <Override PartName="/ppt/slides/slide14119.xml" ContentType="application/vnd.openxmlformats-officedocument.presentationml.slide+xml"/>
  <Override PartName="/ppt/slides/slide35120.xml" ContentType="application/vnd.openxmlformats-officedocument.presentationml.slide+xml"/>
  <Override PartName="/ppt/slides/slide56121.xml" ContentType="application/vnd.openxmlformats-officedocument.presentationml.slide+xml"/>
  <Override PartName="/ppt/slides/slide105122.xml" ContentType="application/vnd.openxmlformats-officedocument.presentationml.slide+xml"/>
  <Override PartName="/ppt/slides/slide126123.xml" ContentType="application/vnd.openxmlformats-officedocument.presentationml.slide+xml"/>
  <Override PartName="/ppt/slides/slide9124.xml" ContentType="application/vnd.openxmlformats-officedocument.presentationml.slide+xml"/>
  <Override PartName="/ppt/slides/slide30125.xml" ContentType="application/vnd.openxmlformats-officedocument.presentationml.slide+xml"/>
  <Override PartName="/ppt/slides/slide51126.xml" ContentType="application/vnd.openxmlformats-officedocument.presentationml.slide+xml"/>
  <Override PartName="/ppt/slides/slide72127.xml" ContentType="application/vnd.openxmlformats-officedocument.presentationml.slide+xml"/>
  <Override PartName="/ppt/slides/slide77128.xml" ContentType="application/vnd.openxmlformats-officedocument.presentationml.slide+xml"/>
  <Override PartName="/ppt/slides/slide93129.xml" ContentType="application/vnd.openxmlformats-officedocument.presentationml.slide+xml"/>
  <Override PartName="/ppt/slides/slide98130.xml" ContentType="application/vnd.openxmlformats-officedocument.presentationml.slide+xml"/>
  <Override PartName="/ppt/slides/slide100131.xml" ContentType="application/vnd.openxmlformats-officedocument.presentationml.slide+xml"/>
  <Override PartName="/ppt/slides/slide121132.xml" ContentType="application/vnd.openxmlformats-officedocument.presentationml.slide+xml"/>
  <Override PartName="/ppt/slides/slide142133.xml" ContentType="application/vnd.openxmlformats-officedocument.presentationml.slide+xml"/>
  <Override PartName="/ppt/slides/slide147134.xml" ContentType="application/vnd.openxmlformats-officedocument.presentationml.slide+xml"/>
  <Override PartName="/ppt/slides/slide3135.xml" ContentType="application/vnd.openxmlformats-officedocument.presentationml.slide+xml"/>
  <Override PartName="/ppt/slides/slide8136.xml" ContentType="application/vnd.openxmlformats-officedocument.presentationml.slide+xml"/>
  <Override PartName="/ppt/slides/slide25137.xml" ContentType="application/vnd.openxmlformats-officedocument.presentationml.slide+xml"/>
  <Override PartName="/ppt/slides/slide46138.xml" ContentType="application/vnd.openxmlformats-officedocument.presentationml.slide+xml"/>
  <Override PartName="/ppt/slides/slide67139.xml" ContentType="application/vnd.openxmlformats-officedocument.presentationml.slide+xml"/>
  <Override PartName="/ppt/slides/slide88140.xml" ContentType="application/vnd.openxmlformats-officedocument.presentationml.slide+xml"/>
  <Override PartName="/ppt/slides/slide111141.xml" ContentType="application/vnd.openxmlformats-officedocument.presentationml.slide+xml"/>
  <Override PartName="/ppt/slides/slide132142.xml" ContentType="application/vnd.openxmlformats-officedocument.presentationml.slide+xml"/>
  <Override PartName="/ppt/slides/slide153143.xml" ContentType="application/vnd.openxmlformats-officedocument.presentationml.slide+xml"/>
  <Override PartName="/ppt/slides/slide15144.xml" ContentType="application/vnd.openxmlformats-officedocument.presentationml.slide+xml"/>
  <Override PartName="/ppt/slides/slide36145.xml" ContentType="application/vnd.openxmlformats-officedocument.presentationml.slide+xml"/>
  <Override PartName="/ppt/slides/slide57146.xml" ContentType="application/vnd.openxmlformats-officedocument.presentationml.slide+xml"/>
  <Override PartName="/ppt/slides/slide78147.xml" ContentType="application/vnd.openxmlformats-officedocument.presentationml.slide+xml"/>
  <Override PartName="/ppt/slides/slide101148.xml" ContentType="application/vnd.openxmlformats-officedocument.presentationml.slide+xml"/>
  <Override PartName="/ppt/slides/slide122149.xml" ContentType="application/vnd.openxmlformats-officedocument.presentationml.slide+xml"/>
  <Override PartName="/ppt/slides/slide143150.xml" ContentType="application/vnd.openxmlformats-officedocument.presentationml.slide+xml"/>
  <Override PartName="/ppt/slides/slide89151.xml" ContentType="application/vnd.openxmlformats-officedocument.presentationml.slide+xml"/>
  <Override PartName="/ppt/tableStyles.xml" ContentType="application/vnd.openxmlformats-officedocument.presentationml.tableStyles+xml"/>
  <Override PartName="/ppt/slides/slide26152.xml" ContentType="application/vnd.openxmlformats-officedocument.presentationml.slide+xml"/>
  <Override PartName="/ppt/slides/slide47153.xml" ContentType="application/vnd.openxmlformats-officedocument.presentationml.slide+xml"/>
  <Override PartName="/ppt/slides/slide68154.xml" ContentType="application/vnd.openxmlformats-officedocument.presentationml.slide+xml"/>
  <Override PartName="/ppt/slides/slide112155.xml" ContentType="application/vnd.openxmlformats-officedocument.presentationml.slide+xml"/>
  <Override PartName="/ppt/slides/slide133156.xml" ContentType="application/vnd.openxmlformats-officedocument.presentationml.slide+xml"/>
  <Override PartName="/ppt/slides/slide79157.xml" ContentType="application/vnd.openxmlformats-officedocument.presentationml.slide+xml"/>
  <Override PartName="/ppt/slides/slide154158.xml" ContentType="application/vnd.openxmlformats-officedocument.presentationml.slide+xml"/>
  <Override PartName="/docProps/app.xml" ContentType="application/vnd.openxmlformats-officedocument.extended-properties+xml"/>
  <Override PartName="/ppt/slides/slide159.xml" ContentType="application/vnd.openxmlformats-officedocument.presentationml.slide+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0"/>
  </p:notesMasterIdLst>
  <p:handoutMasterIdLst>
    <p:handoutMasterId r:id="rId161"/>
  </p:handoutMasterIdLst>
  <p:sldIdLst>
    <p:sldId id="1202" r:id="Rb13557ff9f9f48d4" DeepLBanner=""/>
    <p:sldId id="256" r:id="rId2"/>
    <p:sldId id="257" r:id="rId3"/>
    <p:sldId id="941" r:id="rId4"/>
    <p:sldId id="776" r:id="rId5"/>
    <p:sldId id="942" r:id="rId6"/>
    <p:sldId id="949" r:id="rId7"/>
    <p:sldId id="950" r:id="rId8"/>
    <p:sldId id="951" r:id="rId9"/>
    <p:sldId id="952" r:id="rId10"/>
    <p:sldId id="260" r:id="rId11"/>
    <p:sldId id="261" r:id="rId12"/>
    <p:sldId id="262" r:id="rId13"/>
    <p:sldId id="263" r:id="rId14"/>
    <p:sldId id="940" r:id="rId15"/>
    <p:sldId id="829" r:id="rId16"/>
    <p:sldId id="830" r:id="rId17"/>
    <p:sldId id="831" r:id="rId18"/>
    <p:sldId id="832" r:id="rId19"/>
    <p:sldId id="833" r:id="rId20"/>
    <p:sldId id="834" r:id="rId21"/>
    <p:sldId id="835" r:id="rId22"/>
    <p:sldId id="836" r:id="rId23"/>
    <p:sldId id="837" r:id="rId24"/>
    <p:sldId id="838" r:id="rId25"/>
    <p:sldId id="856" r:id="rId26"/>
    <p:sldId id="857" r:id="rId27"/>
    <p:sldId id="906" r:id="rId28"/>
    <p:sldId id="839" r:id="rId29"/>
    <p:sldId id="840" r:id="rId30"/>
    <p:sldId id="962" r:id="rId31"/>
    <p:sldId id="841" r:id="rId32"/>
    <p:sldId id="954" r:id="rId33"/>
    <p:sldId id="955" r:id="rId34"/>
    <p:sldId id="956" r:id="rId35"/>
    <p:sldId id="842" r:id="rId36"/>
    <p:sldId id="907" r:id="rId37"/>
    <p:sldId id="963" r:id="rId38"/>
    <p:sldId id="964" r:id="rId39"/>
    <p:sldId id="965" r:id="rId40"/>
    <p:sldId id="966" r:id="rId41"/>
    <p:sldId id="967" r:id="rId42"/>
    <p:sldId id="968" r:id="rId43"/>
    <p:sldId id="969" r:id="rId44"/>
    <p:sldId id="970" r:id="rId45"/>
    <p:sldId id="971" r:id="rId46"/>
    <p:sldId id="972" r:id="rId47"/>
    <p:sldId id="973" r:id="rId48"/>
    <p:sldId id="974" r:id="rId49"/>
    <p:sldId id="975" r:id="rId50"/>
    <p:sldId id="977" r:id="rId51"/>
    <p:sldId id="978" r:id="rId52"/>
    <p:sldId id="979" r:id="rId53"/>
    <p:sldId id="980" r:id="rId54"/>
    <p:sldId id="981" r:id="rId55"/>
    <p:sldId id="982" r:id="rId56"/>
    <p:sldId id="983" r:id="rId57"/>
    <p:sldId id="1145" r:id="rId58"/>
    <p:sldId id="1146" r:id="rId59"/>
    <p:sldId id="1147" r:id="rId60"/>
    <p:sldId id="1148" r:id="rId61"/>
    <p:sldId id="1149" r:id="rId62"/>
    <p:sldId id="1150" r:id="rId63"/>
    <p:sldId id="1151" r:id="rId64"/>
    <p:sldId id="1152" r:id="rId65"/>
    <p:sldId id="1153" r:id="rId66"/>
    <p:sldId id="1154" r:id="rId67"/>
    <p:sldId id="1155" r:id="rId68"/>
    <p:sldId id="1156" r:id="rId69"/>
    <p:sldId id="1157" r:id="rId70"/>
    <p:sldId id="1158" r:id="rId71"/>
    <p:sldId id="1159" r:id="rId72"/>
    <p:sldId id="1160" r:id="rId73"/>
    <p:sldId id="1161" r:id="rId74"/>
    <p:sldId id="1162" r:id="rId75"/>
    <p:sldId id="1163" r:id="rId76"/>
    <p:sldId id="1164" r:id="rId77"/>
    <p:sldId id="1165" r:id="rId78"/>
    <p:sldId id="1166" r:id="rId79"/>
    <p:sldId id="1167" r:id="rId80"/>
    <p:sldId id="1168" r:id="rId81"/>
    <p:sldId id="1169" r:id="rId82"/>
    <p:sldId id="1200" r:id="rId83"/>
    <p:sldId id="1201" r:id="rId84"/>
    <p:sldId id="843" r:id="rId85"/>
    <p:sldId id="853" r:id="rId86"/>
    <p:sldId id="844" r:id="rId87"/>
    <p:sldId id="845" r:id="rId88"/>
    <p:sldId id="846" r:id="rId89"/>
    <p:sldId id="848" r:id="rId90"/>
    <p:sldId id="852" r:id="rId91"/>
    <p:sldId id="1142" r:id="rId92"/>
    <p:sldId id="1143" r:id="rId93"/>
    <p:sldId id="851" r:id="rId94"/>
    <p:sldId id="850" r:id="rId95"/>
    <p:sldId id="854" r:id="rId96"/>
    <p:sldId id="855" r:id="rId97"/>
    <p:sldId id="858" r:id="rId98"/>
    <p:sldId id="859" r:id="rId99"/>
    <p:sldId id="860" r:id="rId100"/>
    <p:sldId id="861" r:id="rId101"/>
    <p:sldId id="1181" r:id="rId102"/>
    <p:sldId id="1182" r:id="rId103"/>
    <p:sldId id="1183" r:id="rId104"/>
    <p:sldId id="1184" r:id="rId105"/>
    <p:sldId id="1185" r:id="rId106"/>
    <p:sldId id="1186" r:id="rId107"/>
    <p:sldId id="862" r:id="rId108"/>
    <p:sldId id="863" r:id="rId109"/>
    <p:sldId id="864" r:id="rId110"/>
    <p:sldId id="947" r:id="rId111"/>
    <p:sldId id="1187" r:id="rId112"/>
    <p:sldId id="1188" r:id="rId113"/>
    <p:sldId id="1189" r:id="rId114"/>
    <p:sldId id="1190" r:id="rId115"/>
    <p:sldId id="1191" r:id="rId116"/>
    <p:sldId id="1192" r:id="rId117"/>
    <p:sldId id="1193" r:id="rId118"/>
    <p:sldId id="1197" r:id="rId119"/>
    <p:sldId id="1194" r:id="rId120"/>
    <p:sldId id="1198" r:id="rId121"/>
    <p:sldId id="1199" r:id="rId122"/>
    <p:sldId id="1195" r:id="rId123"/>
    <p:sldId id="920" r:id="rId124"/>
    <p:sldId id="921" r:id="rId125"/>
    <p:sldId id="922" r:id="rId126"/>
    <p:sldId id="923" r:id="rId127"/>
    <p:sldId id="924" r:id="rId128"/>
    <p:sldId id="925" r:id="rId129"/>
    <p:sldId id="926" r:id="rId130"/>
    <p:sldId id="929" r:id="rId131"/>
    <p:sldId id="930" r:id="rId132"/>
    <p:sldId id="948" r:id="rId133"/>
    <p:sldId id="908" r:id="rId134"/>
    <p:sldId id="909" r:id="rId135"/>
    <p:sldId id="911" r:id="rId136"/>
    <p:sldId id="912" r:id="rId137"/>
    <p:sldId id="913" r:id="rId138"/>
    <p:sldId id="992" r:id="rId139"/>
    <p:sldId id="914" r:id="rId140"/>
    <p:sldId id="915" r:id="rId141"/>
    <p:sldId id="1110" r:id="rId142"/>
    <p:sldId id="1111" r:id="rId143"/>
    <p:sldId id="1196" r:id="rId144"/>
    <p:sldId id="1097" r:id="rId145"/>
    <p:sldId id="997" r:id="rId146"/>
    <p:sldId id="1047" r:id="rId147"/>
    <p:sldId id="1048" r:id="rId148"/>
    <p:sldId id="1049" r:id="rId149"/>
    <p:sldId id="1050" r:id="rId150"/>
    <p:sldId id="1051" r:id="rId151"/>
    <p:sldId id="1052" r:id="rId152"/>
    <p:sldId id="1053" r:id="rId153"/>
    <p:sldId id="1054" r:id="rId154"/>
    <p:sldId id="1055" r:id="rId155"/>
    <p:sldId id="1056" r:id="rId156"/>
    <p:sldId id="985" r:id="rId157"/>
    <p:sldId id="986" r:id="rId158"/>
    <p:sldId id="938" r:id="rId159"/>
  </p:sldIdLst>
  <p:sldSz cx="12192000" cy="6858000"/>
  <p:notesSz cx="7099300" cy="10234613"/>
  <p:defaultTextStyle>
    <a:defPPr>
      <a:defRPr lang="es-ES_tradnl"/>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modifyVerifier cryptProviderType="rsaAES" cryptAlgorithmClass="hash" cryptAlgorithmType="typeAny" cryptAlgorithmSid="14" spinCount="100000" saltData="rLc289m98e2nu1rZwxn8RQ==" hashData="jl31I+FZfeL3Da0RWjDsWJ2KAcjcNQYNNNRC5PJm8VIGc75Z01xRsS7AMK0y6Q/BGsMylPB72fPI5Y8B5FFi7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89" autoAdjust="0"/>
    <p:restoredTop sz="61224" autoAdjust="0"/>
  </p:normalViewPr>
  <p:slideViewPr>
    <p:cSldViewPr snapToGrid="0">
      <p:cViewPr varScale="1">
        <p:scale>
          <a:sx n="179" d="100"/>
          <a:sy n="179" d="100"/>
        </p:scale>
        <p:origin x="296" y="1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4179"/>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1161.xml" Id="rId117" /><Relationship Type="http://schemas.openxmlformats.org/officeDocument/2006/relationships/slide" Target="/ppt/slides/slide202.xml" Id="rId21" /><Relationship Type="http://schemas.openxmlformats.org/officeDocument/2006/relationships/slide" Target="/ppt/slides/slide413.xml" Id="rId42" /><Relationship Type="http://schemas.openxmlformats.org/officeDocument/2006/relationships/slide" Target="/ppt/slides/slide624.xml" Id="rId63" /><Relationship Type="http://schemas.openxmlformats.org/officeDocument/2006/relationships/slide" Target="/ppt/slides/slide835.xml" Id="rId84" /><Relationship Type="http://schemas.openxmlformats.org/officeDocument/2006/relationships/slide" Target="/ppt/slides/slide1376.xml" Id="rId138" /><Relationship Type="http://schemas.openxmlformats.org/officeDocument/2006/relationships/slide" Target="/ppt/slides/slide1587.xml" Id="rId159" /><Relationship Type="http://schemas.openxmlformats.org/officeDocument/2006/relationships/slide" Target="/ppt/slides/slide1068.xml" Id="rId107" /><Relationship Type="http://schemas.openxmlformats.org/officeDocument/2006/relationships/slide" Target="/ppt/slides/slide109.xml" Id="rId11" /><Relationship Type="http://schemas.openxmlformats.org/officeDocument/2006/relationships/slide" Target="/ppt/slides/slide3110.xml" Id="rId32" /><Relationship Type="http://schemas.openxmlformats.org/officeDocument/2006/relationships/slide" Target="/ppt/slides/slide5211.xml" Id="rId53" /><Relationship Type="http://schemas.openxmlformats.org/officeDocument/2006/relationships/slide" Target="/ppt/slides/slide7312.xml" Id="rId74" /><Relationship Type="http://schemas.openxmlformats.org/officeDocument/2006/relationships/slide" Target="/ppt/slides/slide12713.xml" Id="rId128" /><Relationship Type="http://schemas.openxmlformats.org/officeDocument/2006/relationships/slide" Target="/ppt/slides/slide14814.xml" Id="rId149" /><Relationship Type="http://schemas.openxmlformats.org/officeDocument/2006/relationships/slide" Target="/ppt/slides/slide415.xml" Id="rId5" /><Relationship Type="http://schemas.openxmlformats.org/officeDocument/2006/relationships/slide" Target="/ppt/slides/slide9416.xml" Id="rId95" /><Relationship Type="http://schemas.openxmlformats.org/officeDocument/2006/relationships/notesMaster" Target="/ppt/notesMasters/notesMaster11.xml" Id="rId160" /><Relationship Type="http://schemas.openxmlformats.org/officeDocument/2006/relationships/slide" Target="/ppt/slides/slide2117.xml" Id="rId22" /><Relationship Type="http://schemas.openxmlformats.org/officeDocument/2006/relationships/slide" Target="/ppt/slides/slide4218.xml" Id="rId43" /><Relationship Type="http://schemas.openxmlformats.org/officeDocument/2006/relationships/slide" Target="/ppt/slides/slide6319.xml" Id="rId64" /><Relationship Type="http://schemas.openxmlformats.org/officeDocument/2006/relationships/slide" Target="/ppt/slides/slide11720.xml" Id="rId118" /><Relationship Type="http://schemas.openxmlformats.org/officeDocument/2006/relationships/slide" Target="/ppt/slides/slide13821.xml" Id="rId139" /><Relationship Type="http://schemas.openxmlformats.org/officeDocument/2006/relationships/slide" Target="/ppt/slides/slide8422.xml" Id="rId85" /><Relationship Type="http://schemas.openxmlformats.org/officeDocument/2006/relationships/slide" Target="/ppt/slides/slide14923.xml" Id="rId150" /><Relationship Type="http://schemas.openxmlformats.org/officeDocument/2006/relationships/slide" Target="/ppt/slides/slide1124.xml" Id="rId12" /><Relationship Type="http://schemas.openxmlformats.org/officeDocument/2006/relationships/slide" Target="/ppt/slides/slide1625.xml" Id="rId17" /><Relationship Type="http://schemas.openxmlformats.org/officeDocument/2006/relationships/slide" Target="/ppt/slides/slide3226.xml" Id="rId33" /><Relationship Type="http://schemas.openxmlformats.org/officeDocument/2006/relationships/slide" Target="/ppt/slides/slide3727.xml" Id="rId38" /><Relationship Type="http://schemas.openxmlformats.org/officeDocument/2006/relationships/slide" Target="/ppt/slides/slide5828.xml" Id="rId59" /><Relationship Type="http://schemas.openxmlformats.org/officeDocument/2006/relationships/slide" Target="/ppt/slides/slide10229.xml" Id="rId103" /><Relationship Type="http://schemas.openxmlformats.org/officeDocument/2006/relationships/slide" Target="/ppt/slides/slide10730.xml" Id="rId108" /><Relationship Type="http://schemas.openxmlformats.org/officeDocument/2006/relationships/slide" Target="/ppt/slides/slide12331.xml" Id="rId124" /><Relationship Type="http://schemas.openxmlformats.org/officeDocument/2006/relationships/slide" Target="/ppt/slides/slide12832.xml" Id="rId129" /><Relationship Type="http://schemas.openxmlformats.org/officeDocument/2006/relationships/slide" Target="/ppt/slides/slide5333.xml" Id="rId54" /><Relationship Type="http://schemas.openxmlformats.org/officeDocument/2006/relationships/slide" Target="/ppt/slides/slide6934.xml" Id="rId70" /><Relationship Type="http://schemas.openxmlformats.org/officeDocument/2006/relationships/slide" Target="/ppt/slides/slide7435.xml" Id="rId75" /><Relationship Type="http://schemas.openxmlformats.org/officeDocument/2006/relationships/slide" Target="/ppt/slides/slide9036.xml" Id="rId91" /><Relationship Type="http://schemas.openxmlformats.org/officeDocument/2006/relationships/slide" Target="/ppt/slides/slide9537.xml" Id="rId96" /><Relationship Type="http://schemas.openxmlformats.org/officeDocument/2006/relationships/slide" Target="/ppt/slides/slide13938.xml" Id="rId140" /><Relationship Type="http://schemas.openxmlformats.org/officeDocument/2006/relationships/slide" Target="/ppt/slides/slide14439.xml" Id="rId145" /><Relationship Type="http://schemas.openxmlformats.org/officeDocument/2006/relationships/handoutMaster" Target="/ppt/handoutMasters/handoutMaster11.xml" Id="rId161" /><Relationship Type="http://schemas.openxmlformats.org/officeDocument/2006/relationships/slideMaster" Target="/ppt/slideMasters/slideMaster11.xml" Id="rId1" /><Relationship Type="http://schemas.openxmlformats.org/officeDocument/2006/relationships/slide" Target="/ppt/slides/slide540.xml" Id="rId6" /><Relationship Type="http://schemas.openxmlformats.org/officeDocument/2006/relationships/slide" Target="/ppt/slides/slide2241.xml" Id="rId23" /><Relationship Type="http://schemas.openxmlformats.org/officeDocument/2006/relationships/slide" Target="/ppt/slides/slide2742.xml" Id="rId28" /><Relationship Type="http://schemas.openxmlformats.org/officeDocument/2006/relationships/slide" Target="/ppt/slides/slide4843.xml" Id="rId49" /><Relationship Type="http://schemas.openxmlformats.org/officeDocument/2006/relationships/slide" Target="/ppt/slides/slide11344.xml" Id="rId114" /><Relationship Type="http://schemas.openxmlformats.org/officeDocument/2006/relationships/slide" Target="/ppt/slides/slide11845.xml" Id="rId119" /><Relationship Type="http://schemas.openxmlformats.org/officeDocument/2006/relationships/slide" Target="/ppt/slides/slide4346.xml" Id="rId44" /><Relationship Type="http://schemas.openxmlformats.org/officeDocument/2006/relationships/slide" Target="/ppt/slides/slide5947.xml" Id="rId60" /><Relationship Type="http://schemas.openxmlformats.org/officeDocument/2006/relationships/slide" Target="/ppt/slides/slide6448.xml" Id="rId65" /><Relationship Type="http://schemas.openxmlformats.org/officeDocument/2006/relationships/slide" Target="/ppt/slides/slide8049.xml" Id="rId81" /><Relationship Type="http://schemas.openxmlformats.org/officeDocument/2006/relationships/slide" Target="/ppt/slides/slide8550.xml" Id="rId86" /><Relationship Type="http://schemas.openxmlformats.org/officeDocument/2006/relationships/slide" Target="/ppt/slides/slide12951.xml" Id="rId130" /><Relationship Type="http://schemas.openxmlformats.org/officeDocument/2006/relationships/slide" Target="/ppt/slides/slide13452.xml" Id="rId135" /><Relationship Type="http://schemas.openxmlformats.org/officeDocument/2006/relationships/slide" Target="/ppt/slides/slide15053.xml" Id="rId151" /><Relationship Type="http://schemas.openxmlformats.org/officeDocument/2006/relationships/slide" Target="/ppt/slides/slide15554.xml" Id="rId156" /><Relationship Type="http://schemas.openxmlformats.org/officeDocument/2006/relationships/slide" Target="/ppt/slides/slide1255.xml" Id="rId13" /><Relationship Type="http://schemas.openxmlformats.org/officeDocument/2006/relationships/slide" Target="/ppt/slides/slide1756.xml" Id="rId18" /><Relationship Type="http://schemas.openxmlformats.org/officeDocument/2006/relationships/slide" Target="/ppt/slides/slide3857.xml" Id="rId39" /><Relationship Type="http://schemas.openxmlformats.org/officeDocument/2006/relationships/slide" Target="/ppt/slides/slide10858.xml" Id="rId109" /><Relationship Type="http://schemas.openxmlformats.org/officeDocument/2006/relationships/slide" Target="/ppt/slides/slide3359.xml" Id="rId34" /><Relationship Type="http://schemas.openxmlformats.org/officeDocument/2006/relationships/slide" Target="/ppt/slides/slide4960.xml" Id="rId50" /><Relationship Type="http://schemas.openxmlformats.org/officeDocument/2006/relationships/slide" Target="/ppt/slides/slide5461.xml" Id="rId55" /><Relationship Type="http://schemas.openxmlformats.org/officeDocument/2006/relationships/slide" Target="/ppt/slides/slide7562.xml" Id="rId76" /><Relationship Type="http://schemas.openxmlformats.org/officeDocument/2006/relationships/slide" Target="/ppt/slides/slide9663.xml" Id="rId97" /><Relationship Type="http://schemas.openxmlformats.org/officeDocument/2006/relationships/slide" Target="/ppt/slides/slide10364.xml" Id="rId104" /><Relationship Type="http://schemas.openxmlformats.org/officeDocument/2006/relationships/slide" Target="/ppt/slides/slide11965.xml" Id="rId120" /><Relationship Type="http://schemas.openxmlformats.org/officeDocument/2006/relationships/slide" Target="/ppt/slides/slide12466.xml" Id="rId125" /><Relationship Type="http://schemas.openxmlformats.org/officeDocument/2006/relationships/slide" Target="/ppt/slides/slide14067.xml" Id="rId141" /><Relationship Type="http://schemas.openxmlformats.org/officeDocument/2006/relationships/slide" Target="/ppt/slides/slide14568.xml" Id="rId146" /><Relationship Type="http://schemas.openxmlformats.org/officeDocument/2006/relationships/slide" Target="/ppt/slides/slide669.xml" Id="rId7" /><Relationship Type="http://schemas.openxmlformats.org/officeDocument/2006/relationships/slide" Target="/ppt/slides/slide7070.xml" Id="rId71" /><Relationship Type="http://schemas.openxmlformats.org/officeDocument/2006/relationships/slide" Target="/ppt/slides/slide9171.xml" Id="rId92" /><Relationship Type="http://schemas.openxmlformats.org/officeDocument/2006/relationships/presProps" Target="/ppt/presProps.xml" Id="rId162" /><Relationship Type="http://schemas.openxmlformats.org/officeDocument/2006/relationships/slide" Target="/ppt/slides/slide172.xml" Id="rId2" /><Relationship Type="http://schemas.openxmlformats.org/officeDocument/2006/relationships/slide" Target="/ppt/slides/slide2873.xml" Id="rId29" /><Relationship Type="http://schemas.openxmlformats.org/officeDocument/2006/relationships/slide" Target="/ppt/slides/slide2374.xml" Id="rId24" /><Relationship Type="http://schemas.openxmlformats.org/officeDocument/2006/relationships/slide" Target="/ppt/slides/slide3975.xml" Id="rId40" /><Relationship Type="http://schemas.openxmlformats.org/officeDocument/2006/relationships/slide" Target="/ppt/slides/slide4476.xml" Id="rId45" /><Relationship Type="http://schemas.openxmlformats.org/officeDocument/2006/relationships/slide" Target="/ppt/slides/slide6577.xml" Id="rId66" /><Relationship Type="http://schemas.openxmlformats.org/officeDocument/2006/relationships/slide" Target="/ppt/slides/slide8678.xml" Id="rId87" /><Relationship Type="http://schemas.openxmlformats.org/officeDocument/2006/relationships/slide" Target="/ppt/slides/slide10979.xml" Id="rId110" /><Relationship Type="http://schemas.openxmlformats.org/officeDocument/2006/relationships/slide" Target="/ppt/slides/slide11480.xml" Id="rId115" /><Relationship Type="http://schemas.openxmlformats.org/officeDocument/2006/relationships/slide" Target="/ppt/slides/slide13081.xml" Id="rId131" /><Relationship Type="http://schemas.openxmlformats.org/officeDocument/2006/relationships/slide" Target="/ppt/slides/slide13582.xml" Id="rId136" /><Relationship Type="http://schemas.openxmlformats.org/officeDocument/2006/relationships/slide" Target="/ppt/slides/slide15683.xml" Id="rId157" /><Relationship Type="http://schemas.openxmlformats.org/officeDocument/2006/relationships/slide" Target="/ppt/slides/slide6084.xml" Id="rId61" /><Relationship Type="http://schemas.openxmlformats.org/officeDocument/2006/relationships/slide" Target="/ppt/slides/slide8185.xml" Id="rId82" /><Relationship Type="http://schemas.openxmlformats.org/officeDocument/2006/relationships/slide" Target="/ppt/slides/slide15186.xml" Id="rId152" /><Relationship Type="http://schemas.openxmlformats.org/officeDocument/2006/relationships/slide" Target="/ppt/slides/slide1887.xml" Id="rId19" /><Relationship Type="http://schemas.openxmlformats.org/officeDocument/2006/relationships/slide" Target="/ppt/slides/slide1388.xml" Id="rId14" /><Relationship Type="http://schemas.openxmlformats.org/officeDocument/2006/relationships/slide" Target="/ppt/slides/slide2989.xml" Id="rId30" /><Relationship Type="http://schemas.openxmlformats.org/officeDocument/2006/relationships/slide" Target="/ppt/slides/slide3490.xml" Id="rId35" /><Relationship Type="http://schemas.openxmlformats.org/officeDocument/2006/relationships/slide" Target="/ppt/slides/slide5591.xml" Id="rId56" /><Relationship Type="http://schemas.openxmlformats.org/officeDocument/2006/relationships/slide" Target="/ppt/slides/slide7692.xml" Id="rId77" /><Relationship Type="http://schemas.openxmlformats.org/officeDocument/2006/relationships/slide" Target="/ppt/slides/slide9993.xml" Id="rId100" /><Relationship Type="http://schemas.openxmlformats.org/officeDocument/2006/relationships/slide" Target="/ppt/slides/slide10494.xml" Id="rId105" /><Relationship Type="http://schemas.openxmlformats.org/officeDocument/2006/relationships/slide" Target="/ppt/slides/slide12595.xml" Id="rId126" /><Relationship Type="http://schemas.openxmlformats.org/officeDocument/2006/relationships/slide" Target="/ppt/slides/slide14696.xml" Id="rId147" /><Relationship Type="http://schemas.openxmlformats.org/officeDocument/2006/relationships/slide" Target="/ppt/slides/slide797.xml" Id="rId8" /><Relationship Type="http://schemas.openxmlformats.org/officeDocument/2006/relationships/slide" Target="/ppt/slides/slide5098.xml" Id="rId51" /><Relationship Type="http://schemas.openxmlformats.org/officeDocument/2006/relationships/slide" Target="/ppt/slides/slide7199.xml" Id="rId72" /><Relationship Type="http://schemas.openxmlformats.org/officeDocument/2006/relationships/slide" Target="/ppt/slides/slide92100.xml" Id="rId93" /><Relationship Type="http://schemas.openxmlformats.org/officeDocument/2006/relationships/slide" Target="/ppt/slides/slide97101.xml" Id="rId98" /><Relationship Type="http://schemas.openxmlformats.org/officeDocument/2006/relationships/slide" Target="/ppt/slides/slide120102.xml" Id="rId121" /><Relationship Type="http://schemas.openxmlformats.org/officeDocument/2006/relationships/slide" Target="/ppt/slides/slide141103.xml" Id="rId142" /><Relationship Type="http://schemas.openxmlformats.org/officeDocument/2006/relationships/viewProps" Target="/ppt/viewProps.xml" Id="rId163" /><Relationship Type="http://schemas.openxmlformats.org/officeDocument/2006/relationships/slide" Target="/ppt/slides/slide2104.xml" Id="rId3" /><Relationship Type="http://schemas.openxmlformats.org/officeDocument/2006/relationships/slide" Target="/ppt/slides/slide24105.xml" Id="rId25" /><Relationship Type="http://schemas.openxmlformats.org/officeDocument/2006/relationships/slide" Target="/ppt/slides/slide45106.xml" Id="rId46" /><Relationship Type="http://schemas.openxmlformats.org/officeDocument/2006/relationships/slide" Target="/ppt/slides/slide66107.xml" Id="rId67" /><Relationship Type="http://schemas.openxmlformats.org/officeDocument/2006/relationships/slide" Target="/ppt/slides/slide115108.xml" Id="rId116" /><Relationship Type="http://schemas.openxmlformats.org/officeDocument/2006/relationships/slide" Target="/ppt/slides/slide136109.xml" Id="rId137" /><Relationship Type="http://schemas.openxmlformats.org/officeDocument/2006/relationships/slide" Target="/ppt/slides/slide157110.xml" Id="rId158" /><Relationship Type="http://schemas.openxmlformats.org/officeDocument/2006/relationships/slide" Target="/ppt/slides/slide19111.xml" Id="rId20" /><Relationship Type="http://schemas.openxmlformats.org/officeDocument/2006/relationships/slide" Target="/ppt/slides/slide40112.xml" Id="rId41" /><Relationship Type="http://schemas.openxmlformats.org/officeDocument/2006/relationships/slide" Target="/ppt/slides/slide61113.xml" Id="rId62" /><Relationship Type="http://schemas.openxmlformats.org/officeDocument/2006/relationships/slide" Target="/ppt/slides/slide82114.xml" Id="rId83" /><Relationship Type="http://schemas.openxmlformats.org/officeDocument/2006/relationships/slide" Target="/ppt/slides/slide87115.xml" Id="rId88" /><Relationship Type="http://schemas.openxmlformats.org/officeDocument/2006/relationships/slide" Target="/ppt/slides/slide110116.xml" Id="rId111" /><Relationship Type="http://schemas.openxmlformats.org/officeDocument/2006/relationships/slide" Target="/ppt/slides/slide131117.xml" Id="rId132" /><Relationship Type="http://schemas.openxmlformats.org/officeDocument/2006/relationships/slide" Target="/ppt/slides/slide152118.xml" Id="rId153" /><Relationship Type="http://schemas.openxmlformats.org/officeDocument/2006/relationships/slide" Target="/ppt/slides/slide14119.xml" Id="rId15" /><Relationship Type="http://schemas.openxmlformats.org/officeDocument/2006/relationships/slide" Target="/ppt/slides/slide35120.xml" Id="rId36" /><Relationship Type="http://schemas.openxmlformats.org/officeDocument/2006/relationships/slide" Target="/ppt/slides/slide56121.xml" Id="rId57" /><Relationship Type="http://schemas.openxmlformats.org/officeDocument/2006/relationships/slide" Target="/ppt/slides/slide105122.xml" Id="rId106" /><Relationship Type="http://schemas.openxmlformats.org/officeDocument/2006/relationships/slide" Target="/ppt/slides/slide126123.xml" Id="rId127" /><Relationship Type="http://schemas.openxmlformats.org/officeDocument/2006/relationships/slide" Target="/ppt/slides/slide9124.xml" Id="rId10" /><Relationship Type="http://schemas.openxmlformats.org/officeDocument/2006/relationships/slide" Target="/ppt/slides/slide30125.xml" Id="rId31" /><Relationship Type="http://schemas.openxmlformats.org/officeDocument/2006/relationships/slide" Target="/ppt/slides/slide51126.xml" Id="rId52" /><Relationship Type="http://schemas.openxmlformats.org/officeDocument/2006/relationships/slide" Target="/ppt/slides/slide72127.xml" Id="rId73" /><Relationship Type="http://schemas.openxmlformats.org/officeDocument/2006/relationships/slide" Target="/ppt/slides/slide77128.xml" Id="rId78" /><Relationship Type="http://schemas.openxmlformats.org/officeDocument/2006/relationships/slide" Target="/ppt/slides/slide93129.xml" Id="rId94" /><Relationship Type="http://schemas.openxmlformats.org/officeDocument/2006/relationships/slide" Target="/ppt/slides/slide98130.xml" Id="rId99" /><Relationship Type="http://schemas.openxmlformats.org/officeDocument/2006/relationships/slide" Target="/ppt/slides/slide100131.xml" Id="rId101" /><Relationship Type="http://schemas.openxmlformats.org/officeDocument/2006/relationships/slide" Target="/ppt/slides/slide121132.xml" Id="rId122" /><Relationship Type="http://schemas.openxmlformats.org/officeDocument/2006/relationships/slide" Target="/ppt/slides/slide142133.xml" Id="rId143" /><Relationship Type="http://schemas.openxmlformats.org/officeDocument/2006/relationships/slide" Target="/ppt/slides/slide147134.xml" Id="rId148" /><Relationship Type="http://schemas.openxmlformats.org/officeDocument/2006/relationships/theme" Target="/ppt/theme/theme11.xml" Id="rId164" /><Relationship Type="http://schemas.openxmlformats.org/officeDocument/2006/relationships/slide" Target="/ppt/slides/slide3135.xml" Id="rId4" /><Relationship Type="http://schemas.openxmlformats.org/officeDocument/2006/relationships/slide" Target="/ppt/slides/slide8136.xml" Id="rId9" /><Relationship Type="http://schemas.openxmlformats.org/officeDocument/2006/relationships/slide" Target="/ppt/slides/slide25137.xml" Id="rId26" /><Relationship Type="http://schemas.openxmlformats.org/officeDocument/2006/relationships/slide" Target="/ppt/slides/slide46138.xml" Id="rId47" /><Relationship Type="http://schemas.openxmlformats.org/officeDocument/2006/relationships/slide" Target="/ppt/slides/slide67139.xml" Id="rId68" /><Relationship Type="http://schemas.openxmlformats.org/officeDocument/2006/relationships/slide" Target="/ppt/slides/slide88140.xml" Id="rId89" /><Relationship Type="http://schemas.openxmlformats.org/officeDocument/2006/relationships/slide" Target="/ppt/slides/slide111141.xml" Id="rId112" /><Relationship Type="http://schemas.openxmlformats.org/officeDocument/2006/relationships/slide" Target="/ppt/slides/slide132142.xml" Id="rId133" /><Relationship Type="http://schemas.openxmlformats.org/officeDocument/2006/relationships/slide" Target="/ppt/slides/slide153143.xml" Id="rId154" /><Relationship Type="http://schemas.openxmlformats.org/officeDocument/2006/relationships/slide" Target="/ppt/slides/slide15144.xml" Id="rId16" /><Relationship Type="http://schemas.openxmlformats.org/officeDocument/2006/relationships/slide" Target="/ppt/slides/slide36145.xml" Id="rId37" /><Relationship Type="http://schemas.openxmlformats.org/officeDocument/2006/relationships/slide" Target="/ppt/slides/slide57146.xml" Id="rId58" /><Relationship Type="http://schemas.openxmlformats.org/officeDocument/2006/relationships/slide" Target="/ppt/slides/slide78147.xml" Id="rId79" /><Relationship Type="http://schemas.openxmlformats.org/officeDocument/2006/relationships/slide" Target="/ppt/slides/slide101148.xml" Id="rId102" /><Relationship Type="http://schemas.openxmlformats.org/officeDocument/2006/relationships/slide" Target="/ppt/slides/slide122149.xml" Id="rId123" /><Relationship Type="http://schemas.openxmlformats.org/officeDocument/2006/relationships/slide" Target="/ppt/slides/slide143150.xml" Id="rId144" /><Relationship Type="http://schemas.openxmlformats.org/officeDocument/2006/relationships/slide" Target="/ppt/slides/slide89151.xml" Id="rId90" /><Relationship Type="http://schemas.openxmlformats.org/officeDocument/2006/relationships/tableStyles" Target="/ppt/tableStyles.xml" Id="rId165" /><Relationship Type="http://schemas.openxmlformats.org/officeDocument/2006/relationships/slide" Target="/ppt/slides/slide26152.xml" Id="rId27" /><Relationship Type="http://schemas.openxmlformats.org/officeDocument/2006/relationships/slide" Target="/ppt/slides/slide47153.xml" Id="rId48" /><Relationship Type="http://schemas.openxmlformats.org/officeDocument/2006/relationships/slide" Target="/ppt/slides/slide68154.xml" Id="rId69" /><Relationship Type="http://schemas.openxmlformats.org/officeDocument/2006/relationships/slide" Target="/ppt/slides/slide112155.xml" Id="rId113" /><Relationship Type="http://schemas.openxmlformats.org/officeDocument/2006/relationships/slide" Target="/ppt/slides/slide133156.xml" Id="rId134" /><Relationship Type="http://schemas.openxmlformats.org/officeDocument/2006/relationships/slide" Target="/ppt/slides/slide79157.xml" Id="rId80" /><Relationship Type="http://schemas.openxmlformats.org/officeDocument/2006/relationships/slide" Target="/ppt/slides/slide154158.xml" Id="rId155" /><Relationship Type="http://schemas.openxmlformats.org/officeDocument/2006/relationships/slide" Target="/ppt/slides/slide159.xml" Id="Rb13557ff9f9f48d4" /></Relationships>
</file>

<file path=ppt/drawings/_rels/vmlDrawing14.vml.rels>&#65279;<?xml version="1.0" encoding="utf-8"?><Relationships xmlns="http://schemas.openxmlformats.org/package/2006/relationships"><Relationship Type="http://schemas.openxmlformats.org/officeDocument/2006/relationships/image" Target="/ppt/media/image311.wmf" Id="rId1" /></Relationships>
</file>

<file path=ppt/drawings/_rels/vmlDrawing23.vml.rels>&#65279;<?xml version="1.0" encoding="utf-8"?><Relationships xmlns="http://schemas.openxmlformats.org/package/2006/relationships"><Relationship Type="http://schemas.openxmlformats.org/officeDocument/2006/relationships/image" Target="/ppt/media/image59.wmf" Id="rId1" /></Relationships>
</file>

<file path=ppt/drawings/_rels/vmlDrawing32.vml.rels>&#65279;<?xml version="1.0" encoding="utf-8"?><Relationships xmlns="http://schemas.openxmlformats.org/package/2006/relationships"><Relationship Type="http://schemas.openxmlformats.org/officeDocument/2006/relationships/image" Target="/ppt/media/image78.wmf" Id="rId1" /></Relationships>
</file>

<file path=ppt/drawings/_rels/vmlDrawing4.vml.rels>&#65279;<?xml version="1.0" encoding="utf-8"?><Relationships xmlns="http://schemas.openxmlformats.org/package/2006/relationships"><Relationship Type="http://schemas.openxmlformats.org/officeDocument/2006/relationships/image" Target="/ppt/media/image83.wmf" Id="rId1" /></Relationships>
</file>

<file path=ppt/handoutMasters/_rels/handoutMaster11.xml.rels>&#65279;<?xml version="1.0" encoding="utf-8"?><Relationships xmlns="http://schemas.openxmlformats.org/package/2006/relationships"><Relationship Type="http://schemas.openxmlformats.org/officeDocument/2006/relationships/theme" Target="/ppt/theme/theme33.xml" Id="rId1" /></Relationships>
</file>

<file path=ppt/handoutMasters/handoutMaster1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6575" cy="509588"/>
          </a:xfrm>
          <a:prstGeom prst="rect">
            <a:avLst/>
          </a:prstGeom>
          <a:noFill/>
          <a:ln w="9525">
            <a:noFill/>
            <a:miter lim="800000"/>
            <a:headEnd/>
            <a:tailEnd/>
          </a:ln>
          <a:effectLst/>
        </p:spPr>
        <p:txBody>
          <a:bodyPr vert="horz" wrap="square" lIns="94870" tIns="47435" rIns="94870" bIns="47435" numCol="1" anchor="t" anchorCtr="0" compatLnSpc="1">
            <a:prstTxWarp prst="textNoShape">
              <a:avLst/>
            </a:prstTxWarp>
          </a:bodyPr>
          <a:lstStyle>
            <a:lvl1pPr algn="l" defTabSz="949325" eaLnBrk="1" hangingPunct="1">
              <a:defRPr sz="1200"/>
            </a:lvl1pPr>
          </a:lstStyle>
          <a:p>
            <a:pPr>
              <a:defRPr/>
            </a:pPr>
            <a:endParaRPr lang="es-ES_tradnl"/>
          </a:p>
        </p:txBody>
      </p:sp>
      <p:sp>
        <p:nvSpPr>
          <p:cNvPr id="47107" name="Rectangle 3"/>
          <p:cNvSpPr>
            <a:spLocks noGrp="1" noChangeArrowheads="1"/>
          </p:cNvSpPr>
          <p:nvPr>
            <p:ph type="dt" sz="quarter" idx="1"/>
          </p:nvPr>
        </p:nvSpPr>
        <p:spPr bwMode="auto">
          <a:xfrm>
            <a:off x="4022725" y="0"/>
            <a:ext cx="3076575" cy="509588"/>
          </a:xfrm>
          <a:prstGeom prst="rect">
            <a:avLst/>
          </a:prstGeom>
          <a:noFill/>
          <a:ln w="9525">
            <a:noFill/>
            <a:miter lim="800000"/>
            <a:headEnd/>
            <a:tailEnd/>
          </a:ln>
          <a:effectLst/>
        </p:spPr>
        <p:txBody>
          <a:bodyPr vert="horz" wrap="square" lIns="94870" tIns="47435" rIns="94870" bIns="47435" numCol="1" anchor="t" anchorCtr="0" compatLnSpc="1">
            <a:prstTxWarp prst="textNoShape">
              <a:avLst/>
            </a:prstTxWarp>
          </a:bodyPr>
          <a:lstStyle>
            <a:lvl1pPr algn="r" defTabSz="949325" eaLnBrk="1" hangingPunct="1">
              <a:defRPr sz="1200"/>
            </a:lvl1pPr>
          </a:lstStyle>
          <a:p>
            <a:pPr>
              <a:defRPr/>
            </a:pPr>
            <a:endParaRPr lang="es-ES_tradnl"/>
          </a:p>
        </p:txBody>
      </p:sp>
      <p:sp>
        <p:nvSpPr>
          <p:cNvPr id="47108" name="Rectangle 4"/>
          <p:cNvSpPr>
            <a:spLocks noGrp="1" noChangeArrowheads="1"/>
          </p:cNvSpPr>
          <p:nvPr>
            <p:ph type="ftr" sz="quarter" idx="2"/>
          </p:nvPr>
        </p:nvSpPr>
        <p:spPr bwMode="auto">
          <a:xfrm>
            <a:off x="0" y="9725025"/>
            <a:ext cx="3076575" cy="509588"/>
          </a:xfrm>
          <a:prstGeom prst="rect">
            <a:avLst/>
          </a:prstGeom>
          <a:noFill/>
          <a:ln w="9525">
            <a:noFill/>
            <a:miter lim="800000"/>
            <a:headEnd/>
            <a:tailEnd/>
          </a:ln>
          <a:effectLst/>
        </p:spPr>
        <p:txBody>
          <a:bodyPr vert="horz" wrap="square" lIns="94870" tIns="47435" rIns="94870" bIns="47435" numCol="1" anchor="b" anchorCtr="0" compatLnSpc="1">
            <a:prstTxWarp prst="textNoShape">
              <a:avLst/>
            </a:prstTxWarp>
          </a:bodyPr>
          <a:lstStyle>
            <a:lvl1pPr algn="l" defTabSz="949325" eaLnBrk="1" hangingPunct="1">
              <a:defRPr sz="1200"/>
            </a:lvl1pPr>
          </a:lstStyle>
          <a:p>
            <a:pPr>
              <a:defRPr/>
            </a:pPr>
            <a:endParaRPr lang="es-ES_tradnl"/>
          </a:p>
        </p:txBody>
      </p:sp>
      <p:sp>
        <p:nvSpPr>
          <p:cNvPr id="47109" name="Rectangle 5"/>
          <p:cNvSpPr>
            <a:spLocks noGrp="1" noChangeArrowheads="1"/>
          </p:cNvSpPr>
          <p:nvPr>
            <p:ph type="sldNum" sz="quarter" idx="3"/>
          </p:nvPr>
        </p:nvSpPr>
        <p:spPr bwMode="auto">
          <a:xfrm>
            <a:off x="4022725" y="9725025"/>
            <a:ext cx="3076575" cy="509588"/>
          </a:xfrm>
          <a:prstGeom prst="rect">
            <a:avLst/>
          </a:prstGeom>
          <a:noFill/>
          <a:ln w="9525">
            <a:noFill/>
            <a:miter lim="800000"/>
            <a:headEnd/>
            <a:tailEnd/>
          </a:ln>
          <a:effectLst/>
        </p:spPr>
        <p:txBody>
          <a:bodyPr vert="horz" wrap="square" lIns="94870" tIns="47435" rIns="94870" bIns="47435" numCol="1" anchor="b" anchorCtr="0" compatLnSpc="1">
            <a:prstTxWarp prst="textNoShape">
              <a:avLst/>
            </a:prstTxWarp>
          </a:bodyPr>
          <a:lstStyle>
            <a:lvl1pPr algn="r" defTabSz="949325" eaLnBrk="1" hangingPunct="1">
              <a:defRPr sz="1200"/>
            </a:lvl1pPr>
          </a:lstStyle>
          <a:p>
            <a:pPr>
              <a:defRPr/>
            </a:pPr>
            <a:fld id="{B1E42BAD-BFCC-468E-B974-E95F2476368B}" type="slidenum">
              <a:rPr lang="es-ES_tradnl"/>
              <a:pPr>
                <a:defRPr/>
              </a:pPr>
              <a:t>‹Nº›</a:t>
            </a:fld>
            <a:endParaRPr lang="es-ES_tradnl"/>
          </a:p>
        </p:txBody>
      </p:sp>
    </p:spTree>
    <p:extLst>
      <p:ext uri="{BB962C8B-B14F-4D97-AF65-F5344CB8AC3E}">
        <p14:creationId xmlns:p14="http://schemas.microsoft.com/office/powerpoint/2010/main" val="2336319683"/>
      </p:ext>
    </p:extLst>
  </p:cSld>
  <p:clrMap bg1="lt1" tx1="dk1" bg2="lt2" tx2="dk2" accent1="accent1" accent2="accent2" accent3="accent3" accent4="accent4" accent5="accent5" accent6="accent6" hlink="hlink" folHlink="folHlink"/>
</p:handoutMaster>
</file>

<file path=ppt/notesMasters/_rels/notesMaster11.xml.rels>&#65279;<?xml version="1.0" encoding="utf-8"?><Relationships xmlns="http://schemas.openxmlformats.org/package/2006/relationships"><Relationship Type="http://schemas.openxmlformats.org/officeDocument/2006/relationships/theme" Target="/ppt/theme/theme22.xml" Id="rId1" /></Relationships>
</file>

<file path=ppt/notesMasters/notesMaster11.xml><?xml version="1.0" encoding="utf-8"?>
<p:notes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09588"/>
          </a:xfrm>
          <a:prstGeom prst="rect">
            <a:avLst/>
          </a:prstGeom>
          <a:noFill/>
          <a:ln w="9525">
            <a:noFill/>
            <a:miter lim="800000"/>
            <a:headEnd/>
            <a:tailEnd/>
          </a:ln>
          <a:effectLst/>
        </p:spPr>
        <p:txBody>
          <a:bodyPr vert="horz" wrap="square" lIns="94870" tIns="47435" rIns="94870" bIns="47435" numCol="1" anchor="t" anchorCtr="0" compatLnSpc="1">
            <a:prstTxWarp prst="textNoShape">
              <a:avLst/>
            </a:prstTxWarp>
          </a:bodyPr>
          <a:lstStyle>
            <a:lvl1pPr algn="l" defTabSz="949325" eaLnBrk="1" hangingPunct="1">
              <a:defRPr sz="1200"/>
            </a:lvl1pPr>
          </a:lstStyle>
          <a:p>
            <a:pPr>
              <a:defRPr/>
            </a:pPr>
            <a:endParaRPr lang="es-ES_tradnl"/>
          </a:p>
        </p:txBody>
      </p:sp>
      <p:sp>
        <p:nvSpPr>
          <p:cNvPr id="4099" name="Rectangle 3"/>
          <p:cNvSpPr>
            <a:spLocks noGrp="1" noChangeArrowheads="1"/>
          </p:cNvSpPr>
          <p:nvPr>
            <p:ph type="dt" idx="1"/>
          </p:nvPr>
        </p:nvSpPr>
        <p:spPr bwMode="auto">
          <a:xfrm>
            <a:off x="4022725" y="0"/>
            <a:ext cx="3076575" cy="509588"/>
          </a:xfrm>
          <a:prstGeom prst="rect">
            <a:avLst/>
          </a:prstGeom>
          <a:noFill/>
          <a:ln w="9525">
            <a:noFill/>
            <a:miter lim="800000"/>
            <a:headEnd/>
            <a:tailEnd/>
          </a:ln>
          <a:effectLst/>
        </p:spPr>
        <p:txBody>
          <a:bodyPr vert="horz" wrap="square" lIns="94870" tIns="47435" rIns="94870" bIns="47435" numCol="1" anchor="t" anchorCtr="0" compatLnSpc="1">
            <a:prstTxWarp prst="textNoShape">
              <a:avLst/>
            </a:prstTxWarp>
          </a:bodyPr>
          <a:lstStyle>
            <a:lvl1pPr algn="r" defTabSz="949325" eaLnBrk="1" hangingPunct="1">
              <a:defRPr sz="1200"/>
            </a:lvl1pPr>
          </a:lstStyle>
          <a:p>
            <a:pPr>
              <a:defRPr/>
            </a:pPr>
            <a:endParaRPr lang="es-ES_tradnl"/>
          </a:p>
        </p:txBody>
      </p:sp>
      <p:sp>
        <p:nvSpPr>
          <p:cNvPr id="3076" name="Rectangle 4"/>
          <p:cNvSpPr>
            <a:spLocks noChangeArrowheads="1" noTextEdit="1"/>
          </p:cNvSpPr>
          <p:nvPr>
            <p:ph type="sldImg" idx="2"/>
          </p:nvPr>
        </p:nvSpPr>
        <p:spPr bwMode="auto">
          <a:xfrm>
            <a:off x="134938" y="766763"/>
            <a:ext cx="6827837" cy="384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46150" y="4864100"/>
            <a:ext cx="5207000" cy="4603750"/>
          </a:xfrm>
          <a:prstGeom prst="rect">
            <a:avLst/>
          </a:prstGeom>
          <a:noFill/>
          <a:ln w="9525">
            <a:noFill/>
            <a:miter lim="800000"/>
            <a:headEnd/>
            <a:tailEnd/>
          </a:ln>
          <a:effectLst/>
        </p:spPr>
        <p:txBody>
          <a:bodyPr vert="horz" wrap="square" lIns="94870" tIns="47435" rIns="94870" bIns="47435" numCol="1" anchor="t" anchorCtr="0" compatLnSpc="1">
            <a:prstTxWarp prst="textNoShape">
              <a:avLst/>
            </a:prstTxWarp>
          </a:bodyPr>
          <a:lstStyle/>
          <a:p>
            <a:pPr lvl="0"/>
            <a:r>
              <a:rPr lang="es-ES_tradnl" noProof="0" smtClean="0"/>
              <a:t>Click to modify the pattern text style</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p>
        </p:txBody>
      </p:sp>
      <p:sp>
        <p:nvSpPr>
          <p:cNvPr id="4102" name="Rectangle 6"/>
          <p:cNvSpPr>
            <a:spLocks noGrp="1" noChangeArrowheads="1"/>
          </p:cNvSpPr>
          <p:nvPr>
            <p:ph type="ftr" sz="quarter" idx="4"/>
          </p:nvPr>
        </p:nvSpPr>
        <p:spPr bwMode="auto">
          <a:xfrm>
            <a:off x="0" y="9725025"/>
            <a:ext cx="3076575" cy="509588"/>
          </a:xfrm>
          <a:prstGeom prst="rect">
            <a:avLst/>
          </a:prstGeom>
          <a:noFill/>
          <a:ln w="9525">
            <a:noFill/>
            <a:miter lim="800000"/>
            <a:headEnd/>
            <a:tailEnd/>
          </a:ln>
          <a:effectLst/>
        </p:spPr>
        <p:txBody>
          <a:bodyPr vert="horz" wrap="square" lIns="94870" tIns="47435" rIns="94870" bIns="47435" numCol="1" anchor="b" anchorCtr="0" compatLnSpc="1">
            <a:prstTxWarp prst="textNoShape">
              <a:avLst/>
            </a:prstTxWarp>
          </a:bodyPr>
          <a:lstStyle>
            <a:lvl1pPr algn="l" defTabSz="949325" eaLnBrk="1" hangingPunct="1">
              <a:defRPr sz="1200"/>
            </a:lvl1pPr>
          </a:lstStyle>
          <a:p>
            <a:pPr>
              <a:defRPr/>
            </a:pPr>
            <a:endParaRPr lang="es-ES_tradnl"/>
          </a:p>
        </p:txBody>
      </p:sp>
      <p:sp>
        <p:nvSpPr>
          <p:cNvPr id="4103" name="Rectangle 7"/>
          <p:cNvSpPr>
            <a:spLocks noGrp="1" noChangeArrowheads="1"/>
          </p:cNvSpPr>
          <p:nvPr>
            <p:ph type="sldNum" sz="quarter" idx="5"/>
          </p:nvPr>
        </p:nvSpPr>
        <p:spPr bwMode="auto">
          <a:xfrm>
            <a:off x="4022725" y="9725025"/>
            <a:ext cx="3076575" cy="509588"/>
          </a:xfrm>
          <a:prstGeom prst="rect">
            <a:avLst/>
          </a:prstGeom>
          <a:noFill/>
          <a:ln w="9525">
            <a:noFill/>
            <a:miter lim="800000"/>
            <a:headEnd/>
            <a:tailEnd/>
          </a:ln>
          <a:effectLst/>
        </p:spPr>
        <p:txBody>
          <a:bodyPr vert="horz" wrap="square" lIns="94870" tIns="47435" rIns="94870" bIns="47435" numCol="1" anchor="b" anchorCtr="0" compatLnSpc="1">
            <a:prstTxWarp prst="textNoShape">
              <a:avLst/>
            </a:prstTxWarp>
          </a:bodyPr>
          <a:lstStyle>
            <a:lvl1pPr algn="r" defTabSz="949325" eaLnBrk="1" hangingPunct="1">
              <a:defRPr sz="1200"/>
            </a:lvl1pPr>
          </a:lstStyle>
          <a:p>
            <a:pPr>
              <a:defRPr/>
            </a:pPr>
            <a:fld id="{9B60D53D-8244-4684-8518-74C1C15A447E}" type="slidenum">
              <a:rPr lang="es-ES_tradnl"/>
              <a:t>'NO.'</a:t>
            </a:fld>
            <a:endParaRPr lang="es-ES_tradnl"/>
          </a:p>
        </p:txBody>
      </p:sp>
    </p:spTree>
    <p:extLst>
      <p:ext uri="{BB962C8B-B14F-4D97-AF65-F5344CB8AC3E}">
        <p14:creationId xmlns:p14="http://schemas.microsoft.com/office/powerpoint/2010/main" val="3188818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3.xml.rels>&#65279;<?xml version="1.0" encoding="utf-8"?><Relationships xmlns="http://schemas.openxmlformats.org/package/2006/relationships"><Relationship Type="http://schemas.openxmlformats.org/officeDocument/2006/relationships/slide" Target="/ppt/slides/slide2104.xml" Id="rId2" /><Relationship Type="http://schemas.openxmlformats.org/officeDocument/2006/relationships/notesMaster" Target="/ppt/notesMasters/notesMaster11.xml" Id="rId1" /></Relationships>
</file>

<file path=ppt/notesSlides/_rels/notesSlide21.xml.rels>&#65279;<?xml version="1.0" encoding="utf-8"?><Relationships xmlns="http://schemas.openxmlformats.org/package/2006/relationships"><Relationship Type="http://schemas.openxmlformats.org/officeDocument/2006/relationships/slide" Target="/ppt/slides/slide669.xml" Id="rId2" /><Relationship Type="http://schemas.openxmlformats.org/officeDocument/2006/relationships/notesMaster" Target="/ppt/notesMasters/notesMaster11.xml" Id="rId1" /></Relationships>
</file>

<file path=ppt/notesSlides/_rels/notesSlide32.xml.rels>&#65279;<?xml version="1.0" encoding="utf-8"?><Relationships xmlns="http://schemas.openxmlformats.org/package/2006/relationships"><Relationship Type="http://schemas.openxmlformats.org/officeDocument/2006/relationships/slide" Target="/ppt/slides/slide7070.xml" Id="rId2" /><Relationship Type="http://schemas.openxmlformats.org/officeDocument/2006/relationships/notesMaster" Target="/ppt/notesMasters/notesMaster11.xml" Id="rId1" /></Relationships>
</file>

<file path=ppt/notesSlides/_rels/notesSlide44.xml.rels>&#65279;<?xml version="1.0" encoding="utf-8"?><Relationships xmlns="http://schemas.openxmlformats.org/package/2006/relationships"><Relationship Type="http://schemas.openxmlformats.org/officeDocument/2006/relationships/slide" Target="/ppt/slides/slide131117.xml" Id="rId2" /><Relationship Type="http://schemas.openxmlformats.org/officeDocument/2006/relationships/notesMaster" Target="/ppt/notesMasters/notesMaster11.xml" Id="rId1" /></Relationships>
</file>

<file path=ppt/notesSlides/notesSlide13.xml><?xml version="1.0" encoding="utf-8"?>
<p:not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p:cNvSpPr>
            <a:spLocks noGrp="1" noRot="1" noChangeAspect="1" noTextEdit="1"/>
          </p:cNvSpPr>
          <p:nvPr>
            <p:ph type="sldImg"/>
          </p:nvPr>
        </p:nvSpPr>
        <p:spPr>
          <a:ln/>
        </p:spPr>
      </p:sp>
      <p:sp>
        <p:nvSpPr>
          <p:cNvPr id="7171"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7172"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800">
                <a:solidFill>
                  <a:schemeClr val="tx1"/>
                </a:solidFill>
                <a:latin typeface="Times New Roman" panose="02020603050405020304" pitchFamily="18" charset="0"/>
              </a:defRPr>
            </a:lvl1pPr>
            <a:lvl2pPr marL="742950" indent="-285750" defTabSz="949325">
              <a:defRPr sz="2800">
                <a:solidFill>
                  <a:schemeClr val="tx1"/>
                </a:solidFill>
                <a:latin typeface="Times New Roman" panose="02020603050405020304" pitchFamily="18" charset="0"/>
              </a:defRPr>
            </a:lvl2pPr>
            <a:lvl3pPr marL="1143000" indent="-228600" defTabSz="949325">
              <a:defRPr sz="2800">
                <a:solidFill>
                  <a:schemeClr val="tx1"/>
                </a:solidFill>
                <a:latin typeface="Times New Roman" panose="02020603050405020304" pitchFamily="18" charset="0"/>
              </a:defRPr>
            </a:lvl3pPr>
            <a:lvl4pPr marL="1600200" indent="-228600" defTabSz="949325">
              <a:defRPr sz="2800">
                <a:solidFill>
                  <a:schemeClr val="tx1"/>
                </a:solidFill>
                <a:latin typeface="Times New Roman" panose="02020603050405020304" pitchFamily="18" charset="0"/>
              </a:defRPr>
            </a:lvl4pPr>
            <a:lvl5pPr marL="2057400" indent="-228600" defTabSz="949325">
              <a:defRPr sz="2800">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800">
                <a:solidFill>
                  <a:schemeClr val="tx1"/>
                </a:solidFill>
                <a:latin typeface="Times New Roman" panose="02020603050405020304" pitchFamily="18" charset="0"/>
              </a:defRPr>
            </a:lvl9pPr>
          </a:lstStyle>
          <a:p>
            <a:fld id="{312F8298-09A6-4958-BA7D-47D72D7690C7}" type="slidenum">
              <a:rPr lang="es-ES_tradnl" altLang="es-ES" sz="1200" smtClean="0"/>
              <a:t>2</a:t>
            </a:fld>
            <a:endParaRPr lang="es-ES_tradnl" altLang="es-ES" sz="1200" smtClean="0"/>
          </a:p>
        </p:txBody>
      </p:sp>
    </p:spTree>
    <p:extLst>
      <p:ext uri="{BB962C8B-B14F-4D97-AF65-F5344CB8AC3E}">
        <p14:creationId xmlns:p14="http://schemas.microsoft.com/office/powerpoint/2010/main" val="4016624206"/>
      </p:ext>
    </p:extLst>
  </p:cSld>
  <p:clrMapOvr>
    <a:masterClrMapping/>
  </p:clrMapOvr>
</p:notes>
</file>

<file path=ppt/notesSlides/notesSlide21.xml><?xml version="1.0" encoding="utf-8"?>
<p:not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p:cNvSpPr>
            <a:spLocks noGrp="1" noRot="1" noChangeAspect="1" noTextEdit="1"/>
          </p:cNvSpPr>
          <p:nvPr>
            <p:ph type="sldImg"/>
          </p:nvPr>
        </p:nvSpPr>
        <p:spPr>
          <a:ln/>
        </p:spPr>
      </p:sp>
      <p:sp>
        <p:nvSpPr>
          <p:cNvPr id="12291"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12292"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800">
                <a:solidFill>
                  <a:schemeClr val="tx1"/>
                </a:solidFill>
                <a:latin typeface="Times New Roman" panose="02020603050405020304" pitchFamily="18" charset="0"/>
              </a:defRPr>
            </a:lvl1pPr>
            <a:lvl2pPr marL="742950" indent="-285750" defTabSz="949325">
              <a:defRPr sz="2800">
                <a:solidFill>
                  <a:schemeClr val="tx1"/>
                </a:solidFill>
                <a:latin typeface="Times New Roman" panose="02020603050405020304" pitchFamily="18" charset="0"/>
              </a:defRPr>
            </a:lvl2pPr>
            <a:lvl3pPr marL="1143000" indent="-228600" defTabSz="949325">
              <a:defRPr sz="2800">
                <a:solidFill>
                  <a:schemeClr val="tx1"/>
                </a:solidFill>
                <a:latin typeface="Times New Roman" panose="02020603050405020304" pitchFamily="18" charset="0"/>
              </a:defRPr>
            </a:lvl3pPr>
            <a:lvl4pPr marL="1600200" indent="-228600" defTabSz="949325">
              <a:defRPr sz="2800">
                <a:solidFill>
                  <a:schemeClr val="tx1"/>
                </a:solidFill>
                <a:latin typeface="Times New Roman" panose="02020603050405020304" pitchFamily="18" charset="0"/>
              </a:defRPr>
            </a:lvl4pPr>
            <a:lvl5pPr marL="2057400" indent="-228600" defTabSz="949325">
              <a:defRPr sz="2800">
                <a:solidFill>
                  <a:schemeClr val="tx1"/>
                </a:solidFill>
                <a:latin typeface="Times New Roman" panose="02020603050405020304" pitchFamily="18" charset="0"/>
              </a:defRPr>
            </a:lvl5pPr>
            <a:lvl6pPr marL="2514600" indent="-228600" defTabSz="949325"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defTabSz="949325"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defTabSz="949325"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defTabSz="949325" eaLnBrk="0" fontAlgn="base" hangingPunct="0">
              <a:spcBef>
                <a:spcPct val="0"/>
              </a:spcBef>
              <a:spcAft>
                <a:spcPct val="0"/>
              </a:spcAft>
              <a:defRPr sz="2800">
                <a:solidFill>
                  <a:schemeClr val="tx1"/>
                </a:solidFill>
                <a:latin typeface="Times New Roman" panose="02020603050405020304" pitchFamily="18" charset="0"/>
              </a:defRPr>
            </a:lvl9pPr>
          </a:lstStyle>
          <a:p>
            <a:fld id="{AE99467F-E65E-419F-805A-56C97EF62731}" type="slidenum">
              <a:rPr lang="es-ES_tradnl" altLang="es-ES" sz="1200" smtClean="0"/>
              <a:t>6</a:t>
            </a:fld>
            <a:endParaRPr lang="es-ES_tradnl" altLang="es-ES" sz="1200" smtClean="0"/>
          </a:p>
        </p:txBody>
      </p:sp>
    </p:spTree>
    <p:extLst>
      <p:ext uri="{BB962C8B-B14F-4D97-AF65-F5344CB8AC3E}">
        <p14:creationId xmlns:p14="http://schemas.microsoft.com/office/powerpoint/2010/main" val="2394403432"/>
      </p:ext>
    </p:extLst>
  </p:cSld>
  <p:clrMapOvr>
    <a:masterClrMapping/>
  </p:clrMapOvr>
</p:notes>
</file>

<file path=ppt/notesSlides/notesSlide32.xml><?xml version="1.0" encoding="utf-8"?>
<p:not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48478A-42A8-45D4-B929-3BAEEB37EE05}" type="slidenum">
              <a:rPr lang="es-ES_tradnl" altLang="es-ES" smtClean="0"/>
              <a:t>70</a:t>
            </a:fld>
            <a:endParaRPr lang="es-ES_tradnl" altLang="es-ES" smtClean="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smtClean="0"/>
              <a:t>http://java.sun.com/blueprints/guidelines/designing_enterprise_applications/introduction/application_scenarios/index.html</a:t>
            </a:r>
          </a:p>
        </p:txBody>
      </p:sp>
    </p:spTree>
    <p:extLst>
      <p:ext uri="{BB962C8B-B14F-4D97-AF65-F5344CB8AC3E}">
        <p14:creationId xmlns:p14="http://schemas.microsoft.com/office/powerpoint/2010/main" val="1085151854"/>
      </p:ext>
    </p:extLst>
  </p:cSld>
  <p:clrMapOvr>
    <a:masterClrMapping/>
  </p:clrMapOvr>
</p:notes>
</file>

<file path=ppt/notesSlides/notesSlide44.xml><?xml version="1.0" encoding="utf-8"?>
<p:not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393CC5-4C45-4E5F-B66A-4FA73B68D4D2}" type="slidenum">
              <a:rPr lang="es-ES_tradnl" altLang="es-ES" smtClean="0"/>
              <a:t>131</a:t>
            </a:fld>
            <a:endParaRPr lang="es-ES_tradnl" altLang="es-ES" smtClean="0"/>
          </a:p>
        </p:txBody>
      </p:sp>
      <p:sp>
        <p:nvSpPr>
          <p:cNvPr id="142339" name="Rectangle 2"/>
          <p:cNvSpPr>
            <a:spLocks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smtClean="0"/>
              <a:t>Of course, if a service is used to obtain an account, how do we know that the account we have has not changed? It would have to be blocked. Obviously, with entity EJBs there would be some way. If transfers or POJOs are used, blocking would be more difficult. If DAOs are used that make the connection to the database explicit, locking can be done from the application services.</a:t>
            </a:r>
          </a:p>
          <a:p>
            <a:pPr eaLnBrk="1" hangingPunct="1"/>
            <a:endParaRPr lang="es-ES" altLang="es-ES" smtClean="0"/>
          </a:p>
          <a:p>
            <a:pPr eaLnBrk="1" hangingPunct="1"/>
            <a:r>
              <a:rPr lang="es-ES" altLang="es-ES" smtClean="0"/>
              <a:t>I put this some time after the previous paragraph: see the discussion in the domain store class diagram (from the library) about this.</a:t>
            </a:r>
          </a:p>
        </p:txBody>
      </p:sp>
    </p:spTree>
    <p:extLst>
      <p:ext uri="{BB962C8B-B14F-4D97-AF65-F5344CB8AC3E}">
        <p14:creationId xmlns:p14="http://schemas.microsoft.com/office/powerpoint/2010/main" val="2888015253"/>
      </p:ext>
    </p:extLst>
  </p:cSld>
  <p:clrMapOvr>
    <a:masterClrMapping/>
  </p:clrMapOvr>
</p:notes>
</file>

<file path=ppt/slideLayouts/_rels/slideLayout109.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1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5.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2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3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410.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58.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66.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74.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8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91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r>
              <a:rPr lang="es-ES"/>
              <a:t>Diseño Infraestructura Inteligente para IoT– MiOT UCM                                      Antonio Navarro</a:t>
            </a: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0D3513FD-5441-446D-A14C-8881AFA8084B}" type="slidenum">
              <a:rPr lang="es-ES_tradnl"/>
              <a:pPr>
                <a:defRPr/>
              </a:pPr>
              <a:t>‹Nº›</a:t>
            </a:fld>
            <a:endParaRPr lang="es-ES_tradnl"/>
          </a:p>
        </p:txBody>
      </p:sp>
    </p:spTree>
    <p:extLst>
      <p:ext uri="{BB962C8B-B14F-4D97-AF65-F5344CB8AC3E}">
        <p14:creationId xmlns:p14="http://schemas.microsoft.com/office/powerpoint/2010/main" val="17873018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609600"/>
            <a:ext cx="25908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609600"/>
            <a:ext cx="75692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r>
              <a:rPr lang="es-ES"/>
              <a:t>Diseño Infraestructura Inteligente para IoT– MiOT UCM                                      Antonio Navarro</a:t>
            </a: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0C0619B2-5EF2-4C65-A939-1E2A35DC5233}" type="slidenum">
              <a:rPr lang="es-ES_tradnl"/>
              <a:pPr>
                <a:defRPr/>
              </a:pPr>
              <a:t>‹Nº›</a:t>
            </a:fld>
            <a:endParaRPr lang="es-ES_tradnl"/>
          </a:p>
        </p:txBody>
      </p:sp>
    </p:spTree>
    <p:extLst>
      <p:ext uri="{BB962C8B-B14F-4D97-AF65-F5344CB8AC3E}">
        <p14:creationId xmlns:p14="http://schemas.microsoft.com/office/powerpoint/2010/main" val="2239121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r>
              <a:rPr lang="es-ES"/>
              <a:t>Diseño Infraestructura Inteligente para IoT– MiOT UCM                                      Antonio Navarro</a:t>
            </a: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70B56E25-EEDB-4557-80D1-F0BC3A701648}" type="slidenum">
              <a:rPr lang="es-ES_tradnl"/>
              <a:pPr>
                <a:defRPr/>
              </a:pPr>
              <a:t>‹Nº›</a:t>
            </a:fld>
            <a:endParaRPr lang="es-ES_tradnl"/>
          </a:p>
        </p:txBody>
      </p:sp>
    </p:spTree>
    <p:extLst>
      <p:ext uri="{BB962C8B-B14F-4D97-AF65-F5344CB8AC3E}">
        <p14:creationId xmlns:p14="http://schemas.microsoft.com/office/powerpoint/2010/main" val="3064237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xfrm>
            <a:off x="914400" y="6248400"/>
            <a:ext cx="4340225" cy="457200"/>
          </a:xfrm>
        </p:spPr>
        <p:txBody>
          <a:bodyPr/>
          <a:lstStyle>
            <a:lvl1pPr algn="l">
              <a:defRPr/>
            </a:lvl1pPr>
          </a:lstStyle>
          <a:p>
            <a:pPr>
              <a:defRPr/>
            </a:pPr>
            <a:r>
              <a:rPr lang="es-ES"/>
              <a:t>Diseño Infraestructura Inteligente para IoT– MiOT UCM                                      Antonio Navarro</a:t>
            </a:r>
            <a:endParaRPr lang="es-ES" dirty="0"/>
          </a:p>
        </p:txBody>
      </p:sp>
      <p:sp>
        <p:nvSpPr>
          <p:cNvPr id="5" name="Rectangle 6"/>
          <p:cNvSpPr>
            <a:spLocks noGrp="1" noChangeArrowheads="1"/>
          </p:cNvSpPr>
          <p:nvPr>
            <p:ph type="sldNum" sz="quarter" idx="11"/>
          </p:nvPr>
        </p:nvSpPr>
        <p:spPr/>
        <p:txBody>
          <a:bodyPr/>
          <a:lstStyle>
            <a:lvl1pPr>
              <a:defRPr/>
            </a:lvl1pPr>
          </a:lstStyle>
          <a:p>
            <a:pPr>
              <a:defRPr/>
            </a:pPr>
            <a:fld id="{9D6F04A4-4723-4652-A962-2A4F4F64070D}" type="slidenum">
              <a:rPr lang="es-ES_tradnl"/>
              <a:pPr>
                <a:defRPr/>
              </a:pPr>
              <a:t>‹Nº›</a:t>
            </a:fld>
            <a:endParaRPr lang="es-ES_tradnl"/>
          </a:p>
        </p:txBody>
      </p:sp>
    </p:spTree>
    <p:extLst>
      <p:ext uri="{BB962C8B-B14F-4D97-AF65-F5344CB8AC3E}">
        <p14:creationId xmlns:p14="http://schemas.microsoft.com/office/powerpoint/2010/main" val="528550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r>
              <a:rPr lang="es-ES"/>
              <a:t>Diseño Infraestructura Inteligente para IoT– MiOT UCM                                      Antonio Navarro</a:t>
            </a: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756DAC13-E692-4310-A55E-BEDEB7F912CC}" type="slidenum">
              <a:rPr lang="es-ES_tradnl"/>
              <a:pPr>
                <a:defRPr/>
              </a:pPr>
              <a:t>‹Nº›</a:t>
            </a:fld>
            <a:endParaRPr lang="es-ES_tradnl"/>
          </a:p>
        </p:txBody>
      </p:sp>
    </p:spTree>
    <p:extLst>
      <p:ext uri="{BB962C8B-B14F-4D97-AF65-F5344CB8AC3E}">
        <p14:creationId xmlns:p14="http://schemas.microsoft.com/office/powerpoint/2010/main" val="407381429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r>
              <a:rPr lang="es-ES"/>
              <a:t>Diseño Infraestructura Inteligente para IoT– MiOT UCM                                      Antonio Navarro</a:t>
            </a: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7B402B94-D01A-4F75-AC98-EB9F1433F7D1}" type="slidenum">
              <a:rPr lang="es-ES_tradnl"/>
              <a:pPr>
                <a:defRPr/>
              </a:pPr>
              <a:t>‹Nº›</a:t>
            </a:fld>
            <a:endParaRPr lang="es-ES_tradnl"/>
          </a:p>
        </p:txBody>
      </p:sp>
    </p:spTree>
    <p:extLst>
      <p:ext uri="{BB962C8B-B14F-4D97-AF65-F5344CB8AC3E}">
        <p14:creationId xmlns:p14="http://schemas.microsoft.com/office/powerpoint/2010/main" val="1030431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r>
              <a:rPr lang="es-ES"/>
              <a:t>Diseño Infraestructura Inteligente para IoT– MiOT UCM                                      Antonio Navarro</a:t>
            </a: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6A432C12-EA83-494A-8E84-FCF74889A7F9}" type="slidenum">
              <a:rPr lang="es-ES_tradnl"/>
              <a:pPr>
                <a:defRPr/>
              </a:pPr>
              <a:t>‹Nº›</a:t>
            </a:fld>
            <a:endParaRPr lang="es-ES_tradnl"/>
          </a:p>
        </p:txBody>
      </p:sp>
    </p:spTree>
    <p:extLst>
      <p:ext uri="{BB962C8B-B14F-4D97-AF65-F5344CB8AC3E}">
        <p14:creationId xmlns:p14="http://schemas.microsoft.com/office/powerpoint/2010/main" val="5307018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r>
              <a:rPr lang="es-ES"/>
              <a:t>Diseño Infraestructura Inteligente para IoT– MiOT UCM                                      Antonio Navarro</a:t>
            </a: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61AFCF71-C7B1-4E41-AD3D-A62B937663A5}" type="slidenum">
              <a:rPr lang="es-ES_tradnl"/>
              <a:pPr>
                <a:defRPr/>
              </a:pPr>
              <a:t>‹Nº›</a:t>
            </a:fld>
            <a:endParaRPr lang="es-ES_tradnl"/>
          </a:p>
        </p:txBody>
      </p:sp>
    </p:spTree>
    <p:extLst>
      <p:ext uri="{BB962C8B-B14F-4D97-AF65-F5344CB8AC3E}">
        <p14:creationId xmlns:p14="http://schemas.microsoft.com/office/powerpoint/2010/main" val="6610479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r>
              <a:rPr lang="es-ES"/>
              <a:t>Diseño Infraestructura Inteligente para IoT– MiOT UCM                                      Antonio Navarro</a:t>
            </a: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5747994F-BEC8-497F-9241-6FE807EA3234}" type="slidenum">
              <a:rPr lang="es-ES_tradnl"/>
              <a:pPr>
                <a:defRPr/>
              </a:pPr>
              <a:t>‹Nº›</a:t>
            </a:fld>
            <a:endParaRPr lang="es-ES_tradnl"/>
          </a:p>
        </p:txBody>
      </p:sp>
    </p:spTree>
    <p:extLst>
      <p:ext uri="{BB962C8B-B14F-4D97-AF65-F5344CB8AC3E}">
        <p14:creationId xmlns:p14="http://schemas.microsoft.com/office/powerpoint/2010/main" val="29269853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r>
              <a:rPr lang="es-ES"/>
              <a:t>Diseño Infraestructura Inteligente para IoT– MiOT UCM                                      Antonio Navarro</a:t>
            </a: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F987C681-CB11-4B3C-A14F-A7EE1443931E}" type="slidenum">
              <a:rPr lang="es-ES_tradnl"/>
              <a:pPr>
                <a:defRPr/>
              </a:pPr>
              <a:t>‹Nº›</a:t>
            </a:fld>
            <a:endParaRPr lang="es-ES_tradnl"/>
          </a:p>
        </p:txBody>
      </p:sp>
    </p:spTree>
    <p:extLst>
      <p:ext uri="{BB962C8B-B14F-4D97-AF65-F5344CB8AC3E}">
        <p14:creationId xmlns:p14="http://schemas.microsoft.com/office/powerpoint/2010/main" val="1077741034"/>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r>
              <a:rPr lang="es-ES"/>
              <a:t>Diseño Infraestructura Inteligente para IoT– MiOT UCM                                      Antonio Navarro</a:t>
            </a: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1BA93E71-0307-4896-97E7-C74C5902FF50}" type="slidenum">
              <a:rPr lang="es-ES_tradnl"/>
              <a:pPr>
                <a:defRPr/>
              </a:pPr>
              <a:t>‹Nº›</a:t>
            </a:fld>
            <a:endParaRPr lang="es-ES_tradnl"/>
          </a:p>
        </p:txBody>
      </p:sp>
    </p:spTree>
    <p:extLst>
      <p:ext uri="{BB962C8B-B14F-4D97-AF65-F5344CB8AC3E}">
        <p14:creationId xmlns:p14="http://schemas.microsoft.com/office/powerpoint/2010/main" val="940730169"/>
      </p:ext>
    </p:extLst>
  </p:cSld>
  <p:clrMapOvr>
    <a:masterClrMapping/>
  </p:clrMapOvr>
</p:sldLayout>
</file>

<file path=ppt/slideMasters/_rels/slideMaster11.xml.rels>&#65279;<?xml version="1.0" encoding="utf-8"?><Relationships xmlns="http://schemas.openxmlformats.org/package/2006/relationships"><Relationship Type="http://schemas.openxmlformats.org/officeDocument/2006/relationships/slideLayout" Target="/ppt/slideLayouts/slideLayout82.xml" Id="rId8" /><Relationship Type="http://schemas.openxmlformats.org/officeDocument/2006/relationships/slideLayout" Target="/ppt/slideLayouts/slideLayout33.xml" Id="rId3" /><Relationship Type="http://schemas.openxmlformats.org/officeDocument/2006/relationships/slideLayout" Target="/ppt/slideLayouts/slideLayout74.xml" Id="rId7" /><Relationship Type="http://schemas.openxmlformats.org/officeDocument/2006/relationships/theme" Target="/ppt/theme/theme11.xml" Id="rId12" /><Relationship Type="http://schemas.openxmlformats.org/officeDocument/2006/relationships/slideLayout" Target="/ppt/slideLayouts/slideLayout21.xml" Id="rId2" /><Relationship Type="http://schemas.openxmlformats.org/officeDocument/2006/relationships/slideLayout" Target="/ppt/slideLayouts/slideLayout15.xml" Id="rId1" /><Relationship Type="http://schemas.openxmlformats.org/officeDocument/2006/relationships/slideLayout" Target="/ppt/slideLayouts/slideLayout66.xml" Id="rId6" /><Relationship Type="http://schemas.openxmlformats.org/officeDocument/2006/relationships/slideLayout" Target="/ppt/slideLayouts/slideLayout117.xml" Id="rId11" /><Relationship Type="http://schemas.openxmlformats.org/officeDocument/2006/relationships/slideLayout" Target="/ppt/slideLayouts/slideLayout58.xml" Id="rId5" /><Relationship Type="http://schemas.openxmlformats.org/officeDocument/2006/relationships/slideLayout" Target="/ppt/slideLayouts/slideLayout109.xml" Id="rId10" /><Relationship Type="http://schemas.openxmlformats.org/officeDocument/2006/relationships/slideLayout" Target="/ppt/slideLayouts/slideLayout410.xml" Id="rId4" /><Relationship Type="http://schemas.openxmlformats.org/officeDocument/2006/relationships/slideLayout" Target="/ppt/slideLayouts/slideLayout911.xml" Id="rId9" /></Relationships>
</file>

<file path=ppt/slideMasters/slideMaster11.xml><?xml version="1.0" encoding="utf-8"?>
<p:sldMaster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smtClean="0"/>
              <a:t>Click to modify pattern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smtClean="0"/>
              <a:t>Click to modify the pattern text style</a:t>
            </a:r>
          </a:p>
          <a:p>
            <a:pPr lvl="1"/>
            <a:r>
              <a:rPr lang="es-ES_tradnl" altLang="es-ES" smtClean="0"/>
              <a:t>Second level</a:t>
            </a:r>
          </a:p>
          <a:p>
            <a:pPr lvl="2"/>
            <a:r>
              <a:rPr lang="es-ES_tradnl" altLang="es-ES" smtClean="0"/>
              <a:t>Third level</a:t>
            </a:r>
          </a:p>
          <a:p>
            <a:pPr lvl="3"/>
            <a:r>
              <a:rPr lang="es-ES_tradnl" altLang="es-ES" smtClean="0"/>
              <a:t>Fourth level</a:t>
            </a:r>
          </a:p>
          <a:p>
            <a:pPr lvl="4"/>
            <a:r>
              <a:rPr lang="es-ES_tradnl" altLang="es-ES" smtClean="0"/>
              <a:t>Fifth level</a:t>
            </a:r>
          </a:p>
        </p:txBody>
      </p:sp>
      <p:sp>
        <p:nvSpPr>
          <p:cNvPr id="1028" name="Rectangle 4"/>
          <p:cNvSpPr>
            <a:spLocks noGrp="1" noChangeArrowheads="1"/>
          </p:cNvSpPr>
          <p:nvPr>
            <p:ph type="dt" sz="half" idx="2"/>
          </p:nvPr>
        </p:nvSpPr>
        <p:spPr bwMode="auto">
          <a:xfrm>
            <a:off x="60960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s-ES_tradnl"/>
          </a:p>
        </p:txBody>
      </p:sp>
      <p:sp>
        <p:nvSpPr>
          <p:cNvPr id="1029" name="Rectangle 5"/>
          <p:cNvSpPr>
            <a:spLocks noGrp="1" noChangeArrowheads="1"/>
          </p:cNvSpPr>
          <p:nvPr>
            <p:ph type="ftr" sz="quarter" idx="3"/>
          </p:nvPr>
        </p:nvSpPr>
        <p:spPr bwMode="auto">
          <a:xfrm>
            <a:off x="9144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r>
              <a:rPr lang="es-ES"/>
              <a:t>Intelligent Infrastructure Design for IoT- MiOT UCM Antonio Navarro </a:t>
            </a:r>
            <a:endParaRPr lang="es-ES_tradnl"/>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4F6359D-46FF-45AA-A070-E33449FBA789}" type="slidenum">
              <a:rPr lang="es-ES_tradnl"/>
              <a:t>'NO.'</a:t>
            </a:fld>
            <a:endParaRPr lang="es-ES_tradnl"/>
          </a:p>
        </p:txBody>
      </p:sp>
    </p:spTree>
  </p:cSld>
  <p:clrMap bg1="lt1" tx1="dk1" bg2="lt2" tx2="dk2" accent1="accent1" accent2="accent2" accent3="accent3" accent4="accent4" accent5="accent5" accent6="accent6" hlink="hlink" folHlink="folHlink"/>
  <p:sldLayoutIdLst>
    <p:sldLayoutId id="2147483805" r:id="rId1"/>
    <p:sldLayoutId id="214748381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Lst>
      </p:bldP>
    </p:bldLst>
  </p:timing>
  <p:hf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8" charset="0"/>
        </a:defRPr>
      </a:lvl2pPr>
      <a:lvl3pPr algn="ctr" rtl="0" eaLnBrk="0" fontAlgn="base" hangingPunct="0">
        <a:spcBef>
          <a:spcPct val="0"/>
        </a:spcBef>
        <a:spcAft>
          <a:spcPct val="0"/>
        </a:spcAft>
        <a:defRPr sz="4400" b="1">
          <a:solidFill>
            <a:schemeClr val="tx2"/>
          </a:solidFill>
          <a:latin typeface="Times New Roman" pitchFamily="18" charset="0"/>
        </a:defRPr>
      </a:lvl3pPr>
      <a:lvl4pPr algn="ctr" rtl="0" eaLnBrk="0" fontAlgn="base" hangingPunct="0">
        <a:spcBef>
          <a:spcPct val="0"/>
        </a:spcBef>
        <a:spcAft>
          <a:spcPct val="0"/>
        </a:spcAft>
        <a:defRPr sz="4400" b="1">
          <a:solidFill>
            <a:schemeClr val="tx2"/>
          </a:solidFill>
          <a:latin typeface="Times New Roman" pitchFamily="18" charset="0"/>
        </a:defRPr>
      </a:lvl4pPr>
      <a:lvl5pPr algn="ctr" rtl="0" eaLnBrk="0" fontAlgn="base" hangingPunct="0">
        <a:spcBef>
          <a:spcPct val="0"/>
        </a:spcBef>
        <a:spcAft>
          <a:spcPct val="0"/>
        </a:spcAft>
        <a:defRPr sz="4400" b="1">
          <a:solidFill>
            <a:schemeClr val="tx2"/>
          </a:solidFill>
          <a:latin typeface="Times New Roman" pitchFamily="18" charset="0"/>
        </a:defRPr>
      </a:lvl5pPr>
      <a:lvl6pPr marL="457200" algn="ctr" rtl="0" fontAlgn="base">
        <a:spcBef>
          <a:spcPct val="0"/>
        </a:spcBef>
        <a:spcAft>
          <a:spcPct val="0"/>
        </a:spcAft>
        <a:defRPr sz="4400" b="1">
          <a:solidFill>
            <a:schemeClr val="tx2"/>
          </a:solidFill>
          <a:latin typeface="Times New Roman" pitchFamily="18" charset="0"/>
        </a:defRPr>
      </a:lvl6pPr>
      <a:lvl7pPr marL="914400" algn="ctr" rtl="0" fontAlgn="base">
        <a:spcBef>
          <a:spcPct val="0"/>
        </a:spcBef>
        <a:spcAft>
          <a:spcPct val="0"/>
        </a:spcAft>
        <a:defRPr sz="4400" b="1">
          <a:solidFill>
            <a:schemeClr val="tx2"/>
          </a:solidFill>
          <a:latin typeface="Times New Roman" pitchFamily="18" charset="0"/>
        </a:defRPr>
      </a:lvl7pPr>
      <a:lvl8pPr marL="1371600" algn="ctr" rtl="0" fontAlgn="base">
        <a:spcBef>
          <a:spcPct val="0"/>
        </a:spcBef>
        <a:spcAft>
          <a:spcPct val="0"/>
        </a:spcAft>
        <a:defRPr sz="4400" b="1">
          <a:solidFill>
            <a:schemeClr val="tx2"/>
          </a:solidFill>
          <a:latin typeface="Times New Roman" pitchFamily="18" charset="0"/>
        </a:defRPr>
      </a:lvl8pPr>
      <a:lvl9pPr marL="1828800" algn="ctr" rtl="0" fontAlgn="base">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013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01148.xml.rels>&#65279;<?xml version="1.0" encoding="utf-8"?><Relationships xmlns="http://schemas.openxmlformats.org/package/2006/relationships"><Relationship Type="http://schemas.openxmlformats.org/officeDocument/2006/relationships/slideLayout" Target="/ppt/slideLayouts/slideLayout21.xml" Id="rId1" /><Relationship Type="http://schemas.openxmlformats.org/officeDocument/2006/relationships/hyperlink" Target="https://docs.oracle.com/javase/tutorial/jdbc/overview/index.html" TargetMode="External" Id="rId2" /></Relationships>
</file>

<file path=ppt/slides/_rels/slide1022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036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049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0512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06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073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085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0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097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1011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1114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12155.xml.rels>&#65279;<?xml version="1.0" encoding="utf-8"?><Relationships xmlns="http://schemas.openxmlformats.org/package/2006/relationships"><Relationship Type="http://schemas.openxmlformats.org/officeDocument/2006/relationships/image" Target="/ppt/media/image2344.png" Id="rId3" /><Relationship Type="http://schemas.openxmlformats.org/officeDocument/2006/relationships/image" Target="/ppt/media/image2245.png" Id="rId2" /><Relationship Type="http://schemas.openxmlformats.org/officeDocument/2006/relationships/slideLayout" Target="/ppt/slideLayouts/slideLayout21.xml" Id="rId1" /><Relationship Type="http://schemas.openxmlformats.org/officeDocument/2006/relationships/image" Target="/ppt/media/image2446.png" Id="rId4" /></Relationships>
</file>

<file path=ppt/slides/_rels/slide112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1344.xml.rels>&#65279;<?xml version="1.0" encoding="utf-8"?><Relationships xmlns="http://schemas.openxmlformats.org/package/2006/relationships"><Relationship Type="http://schemas.openxmlformats.org/officeDocument/2006/relationships/image" Target="/ppt/media/image2610.png" Id="rId3" /><Relationship Type="http://schemas.openxmlformats.org/officeDocument/2006/relationships/image" Target="/ppt/media/image2511.png" Id="rId2" /><Relationship Type="http://schemas.openxmlformats.org/officeDocument/2006/relationships/slideLayout" Target="/ppt/slideLayouts/slideLayout21.xml" Id="rId1" /><Relationship Type="http://schemas.openxmlformats.org/officeDocument/2006/relationships/image" Target="/ppt/media/image2712.png" Id="rId4" /></Relationships>
</file>

<file path=ppt/slides/_rels/slide11480.xml.rels>&#65279;<?xml version="1.0" encoding="utf-8"?><Relationships xmlns="http://schemas.openxmlformats.org/package/2006/relationships"><Relationship Type="http://schemas.openxmlformats.org/officeDocument/2006/relationships/image" Target="/ppt/media/image2923.png" Id="rId3" /><Relationship Type="http://schemas.openxmlformats.org/officeDocument/2006/relationships/image" Target="/ppt/media/image2824.png" Id="rId2" /><Relationship Type="http://schemas.openxmlformats.org/officeDocument/2006/relationships/slideLayout" Target="/ppt/slideLayouts/slideLayout21.xml" Id="rId1" /><Relationship Type="http://schemas.openxmlformats.org/officeDocument/2006/relationships/image" Target="/ppt/media/image3125.png" Id="rId5" /><Relationship Type="http://schemas.openxmlformats.org/officeDocument/2006/relationships/image" Target="/ppt/media/image3026.png" Id="rId4" /></Relationships>
</file>

<file path=ppt/slides/_rels/slide115108.xml.rels>&#65279;<?xml version="1.0" encoding="utf-8"?><Relationships xmlns="http://schemas.openxmlformats.org/package/2006/relationships"><Relationship Type="http://schemas.openxmlformats.org/officeDocument/2006/relationships/image" Target="/ppt/media/image3330.png" Id="rId3" /><Relationship Type="http://schemas.openxmlformats.org/officeDocument/2006/relationships/image" Target="/ppt/media/image3231.png" Id="rId2" /><Relationship Type="http://schemas.openxmlformats.org/officeDocument/2006/relationships/slideLayout" Target="/ppt/slideLayouts/slideLayout21.xml" Id="rId1" /><Relationship Type="http://schemas.openxmlformats.org/officeDocument/2006/relationships/image" Target="/ppt/media/image3532.png" Id="rId6" /><Relationship Type="http://schemas.openxmlformats.org/officeDocument/2006/relationships/image" Target="/ppt/media/image3433.png" Id="rId5" /><Relationship Type="http://schemas.openxmlformats.org/officeDocument/2006/relationships/image" Target="/ppt/media/image3026.png" Id="rId4" /></Relationships>
</file>

<file path=ppt/slides/_rels/slide1161.xml.rels>&#65279;<?xml version="1.0" encoding="utf-8"?><Relationships xmlns="http://schemas.openxmlformats.org/package/2006/relationships"><Relationship Type="http://schemas.openxmlformats.org/officeDocument/2006/relationships/image" Target="/ppt/media/image37.png" Id="rId3" /><Relationship Type="http://schemas.openxmlformats.org/officeDocument/2006/relationships/image" Target="/ppt/media/image362.png" Id="rId2" /><Relationship Type="http://schemas.openxmlformats.org/officeDocument/2006/relationships/slideLayout" Target="/ppt/slideLayouts/slideLayout21.xml" Id="rId1" /><Relationship Type="http://schemas.openxmlformats.org/officeDocument/2006/relationships/image" Target="/ppt/media/image393.png" Id="rId5" /><Relationship Type="http://schemas.openxmlformats.org/officeDocument/2006/relationships/image" Target="/ppt/media/image384.png" Id="rId4" /></Relationships>
</file>

<file path=ppt/slides/_rels/slide1172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1845.xml.rels>&#65279;<?xml version="1.0" encoding="utf-8"?><Relationships xmlns="http://schemas.openxmlformats.org/package/2006/relationships"><Relationship Type="http://schemas.openxmlformats.org/officeDocument/2006/relationships/image" Target="/ppt/media/image4013.png" Id="rId3" /><Relationship Type="http://schemas.openxmlformats.org/officeDocument/2006/relationships/image" Target="/ppt/media/image37.png" Id="rId2" /><Relationship Type="http://schemas.openxmlformats.org/officeDocument/2006/relationships/slideLayout" Target="/ppt/slideLayouts/slideLayout21.xml" Id="rId1" /><Relationship Type="http://schemas.openxmlformats.org/officeDocument/2006/relationships/image" Target="/ppt/media/image393.png" Id="rId6" /><Relationship Type="http://schemas.openxmlformats.org/officeDocument/2006/relationships/image" Target="/ppt/media/image4114.png" Id="rId5" /><Relationship Type="http://schemas.openxmlformats.org/officeDocument/2006/relationships/image" Target="/ppt/media/image384.png" Id="rId4" /></Relationships>
</file>

<file path=ppt/slides/_rels/slide11965.xml.rels>&#65279;<?xml version="1.0" encoding="utf-8"?><Relationships xmlns="http://schemas.openxmlformats.org/package/2006/relationships"><Relationship Type="http://schemas.openxmlformats.org/officeDocument/2006/relationships/image" Target="/ppt/media/image4216.png" Id="rId2" /><Relationship Type="http://schemas.openxmlformats.org/officeDocument/2006/relationships/slideLayout" Target="/ppt/slideLayouts/slideLayout21.xml" Id="rId1" /></Relationships>
</file>

<file path=ppt/slides/_rels/slide120102.xml.rels>&#65279;<?xml version="1.0" encoding="utf-8"?><Relationships xmlns="http://schemas.openxmlformats.org/package/2006/relationships"><Relationship Type="http://schemas.openxmlformats.org/officeDocument/2006/relationships/image" Target="/ppt/media/image4329.png" Id="rId2" /><Relationship Type="http://schemas.openxmlformats.org/officeDocument/2006/relationships/slideLayout" Target="/ppt/slideLayouts/slideLayout21.xml" Id="rId1" /></Relationships>
</file>

<file path=ppt/slides/_rels/slide121132.xml.rels>&#65279;<?xml version="1.0" encoding="utf-8"?><Relationships xmlns="http://schemas.openxmlformats.org/package/2006/relationships"><Relationship Type="http://schemas.openxmlformats.org/officeDocument/2006/relationships/image" Target="/ppt/media/image4441.png" Id="rId2" /><Relationship Type="http://schemas.openxmlformats.org/officeDocument/2006/relationships/slideLayout" Target="/ppt/slideLayouts/slideLayout21.xml" Id="rId1" /></Relationships>
</file>

<file path=ppt/slides/_rels/slide122149.xml.rels>&#65279;<?xml version="1.0" encoding="utf-8"?><Relationships xmlns="http://schemas.openxmlformats.org/package/2006/relationships"><Relationship Type="http://schemas.openxmlformats.org/officeDocument/2006/relationships/image" Target="/ppt/media/image4543.png" Id="rId2" /><Relationship Type="http://schemas.openxmlformats.org/officeDocument/2006/relationships/slideLayout" Target="/ppt/slideLayouts/slideLayout21.xml" Id="rId1" /></Relationships>
</file>

<file path=ppt/slides/_rels/slide1233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246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25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259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26123.xml.rels>&#65279;<?xml version="1.0" encoding="utf-8"?><Relationships xmlns="http://schemas.openxmlformats.org/package/2006/relationships"><Relationship Type="http://schemas.openxmlformats.org/officeDocument/2006/relationships/image" Target="/ppt/media/image4638.png" Id="rId2" /><Relationship Type="http://schemas.openxmlformats.org/officeDocument/2006/relationships/slideLayout" Target="/ppt/slideLayouts/slideLayout21.xml" Id="rId1" /></Relationships>
</file>

<file path=ppt/slides/_rels/slide12713.xml.rels>&#65279;<?xml version="1.0" encoding="utf-8"?><Relationships xmlns="http://schemas.openxmlformats.org/package/2006/relationships"><Relationship Type="http://schemas.openxmlformats.org/officeDocument/2006/relationships/image" Target="/ppt/media/image478.png" Id="rId3" /><Relationship Type="http://schemas.openxmlformats.org/officeDocument/2006/relationships/slideLayout" Target="/ppt/slideLayouts/slideLayout21.xml" Id="rId1" /><Relationship Type="http://schemas.openxmlformats.org/officeDocument/2006/relationships/hyperlink" Target="http://www.corej2eepatterns.com/Patterns2ndEd/images/ASMainSeq.gif" TargetMode="External" Id="rId2" /></Relationships>
</file>

<file path=ppt/slides/_rels/slide1283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295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308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31117.xml.rels>&#65279;<?xml version="1.0" encoding="utf-8"?><Relationships xmlns="http://schemas.openxmlformats.org/package/2006/relationships"><Relationship Type="http://schemas.openxmlformats.org/officeDocument/2006/relationships/notesSlide" Target="/ppt/notesSlides/notesSlide44.xml" Id="rId2" /><Relationship Type="http://schemas.openxmlformats.org/officeDocument/2006/relationships/slideLayout" Target="/ppt/slideLayouts/slideLayout21.xml" Id="rId1" /></Relationships>
</file>

<file path=ppt/slides/_rels/slide13214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3315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345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358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36109.xml.rels>&#65279;<?xml version="1.0" encoding="utf-8"?><Relationships xmlns="http://schemas.openxmlformats.org/package/2006/relationships"><Relationship Type="http://schemas.openxmlformats.org/officeDocument/2006/relationships/image" Target="/ppt/media/image4834.png" Id="rId2" /><Relationship Type="http://schemas.openxmlformats.org/officeDocument/2006/relationships/slideLayout" Target="/ppt/slideLayouts/slideLayout21.xml" Id="rId1" /></Relationships>
</file>

<file path=ppt/slides/_rels/slide1376.xml.rels>&#65279;<?xml version="1.0" encoding="utf-8"?><Relationships xmlns="http://schemas.openxmlformats.org/package/2006/relationships"><Relationship Type="http://schemas.openxmlformats.org/officeDocument/2006/relationships/image" Target="/ppt/media/image496.png" Id="rId2" /><Relationship Type="http://schemas.openxmlformats.org/officeDocument/2006/relationships/slideLayout" Target="/ppt/slideLayouts/slideLayout21.xml" Id="rId1" /></Relationships>
</file>

<file path=ppt/slides/_rels/slide13821.xml.rels>&#65279;<?xml version="1.0" encoding="utf-8"?><Relationships xmlns="http://schemas.openxmlformats.org/package/2006/relationships"><Relationship Type="http://schemas.openxmlformats.org/officeDocument/2006/relationships/image" Target="/ppt/media/image509.png" Id="rId2" /><Relationship Type="http://schemas.openxmlformats.org/officeDocument/2006/relationships/slideLayout" Target="/ppt/slideLayouts/slideLayout21.xml" Id="rId1" /></Relationships>
</file>

<file path=ppt/slides/_rels/slide138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393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406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4110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411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4213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4315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443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4568.xml.rels>&#65279;<?xml version="1.0" encoding="utf-8"?><Relationships xmlns="http://schemas.openxmlformats.org/package/2006/relationships"><Relationship Type="http://schemas.openxmlformats.org/officeDocument/2006/relationships/image" Target="/ppt/media/image5217.png" Id="rId3" /><Relationship Type="http://schemas.openxmlformats.org/officeDocument/2006/relationships/image" Target="/ppt/media/image5118.png" Id="rId2" /><Relationship Type="http://schemas.openxmlformats.org/officeDocument/2006/relationships/slideLayout" Target="/ppt/slideLayouts/slideLayout21.xml" Id="rId1" /><Relationship Type="http://schemas.openxmlformats.org/officeDocument/2006/relationships/image" Target="/ppt/media/image5519.png" Id="rId6" /><Relationship Type="http://schemas.openxmlformats.org/officeDocument/2006/relationships/image" Target="/ppt/media/image5420.png" Id="rId5" /><Relationship Type="http://schemas.openxmlformats.org/officeDocument/2006/relationships/image" Target="/ppt/media/image5321.png" Id="rId4" /></Relationships>
</file>

<file path=ppt/slides/_rels/slide1469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4713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481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492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505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5144.xml.rels>&#65279;<?xml version="1.0" encoding="utf-8"?><Relationships xmlns="http://schemas.openxmlformats.org/package/2006/relationships"><Relationship Type="http://schemas.openxmlformats.org/officeDocument/2006/relationships/oleObject" Target="/ppt/embeddings/oleObject14.bin" Id="rId3" /><Relationship Type="http://schemas.openxmlformats.org/officeDocument/2006/relationships/slideLayout" Target="/ppt/slideLayouts/slideLayout21.xml" Id="rId2" /><Relationship Type="http://schemas.openxmlformats.org/officeDocument/2006/relationships/vmlDrawing" Target="/ppt/drawings/vmlDrawing14.vml" Id="rId1" /><Relationship Type="http://schemas.openxmlformats.org/officeDocument/2006/relationships/image" Target="/ppt/media/image311.wmf" Id="rId4" /></Relationships>
</file>

<file path=ppt/slides/_rels/slide15186.xml.rels>&#65279;<?xml version="1.0" encoding="utf-8"?><Relationships xmlns="http://schemas.openxmlformats.org/package/2006/relationships"><Relationship Type="http://schemas.openxmlformats.org/officeDocument/2006/relationships/image" Target="/ppt/media/image5627.png" Id="rId3" /><Relationship Type="http://schemas.openxmlformats.org/officeDocument/2006/relationships/slideLayout" Target="/ppt/slideLayouts/slideLayout21.xml" Id="rId1" /><Relationship Type="http://schemas.openxmlformats.org/officeDocument/2006/relationships/hyperlink" Target="http://www.corej2eepatterns.com/Patterns2ndEd/images/DSMainClass1.gif" TargetMode="External" Id="rId2" /></Relationships>
</file>

<file path=ppt/slides/_rels/slide152118.xml.rels>&#65279;<?xml version="1.0" encoding="utf-8"?><Relationships xmlns="http://schemas.openxmlformats.org/package/2006/relationships"><Relationship Type="http://schemas.openxmlformats.org/officeDocument/2006/relationships/image" Target="/ppt/media/image5737.png" Id="rId3" /><Relationship Type="http://schemas.openxmlformats.org/officeDocument/2006/relationships/slideLayout" Target="/ppt/slideLayouts/slideLayout21.xml" Id="rId1" /><Relationship Type="http://schemas.openxmlformats.org/officeDocument/2006/relationships/hyperlink" Target="http://www.corej2eepatterns.com/Patterns2ndEd/images/DSMainSeq3.gif" TargetMode="External" Id="rId2" /></Relationships>
</file>

<file path=ppt/slides/_rels/slide153143.xml.rels>&#65279;<?xml version="1.0" encoding="utf-8"?><Relationships xmlns="http://schemas.openxmlformats.org/package/2006/relationships"><Relationship Type="http://schemas.openxmlformats.org/officeDocument/2006/relationships/image" Target="/ppt/media/image583.jpeg" Id="rId2" /><Relationship Type="http://schemas.openxmlformats.org/officeDocument/2006/relationships/slideLayout" Target="/ppt/slideLayouts/slideLayout21.xml" Id="rId1" /></Relationships>
</file>

<file path=ppt/slides/_rels/slide154158.xml.rels>&#65279;<?xml version="1.0" encoding="utf-8"?><Relationships xmlns="http://schemas.openxmlformats.org/package/2006/relationships"><Relationship Type="http://schemas.openxmlformats.org/officeDocument/2006/relationships/image" Target="/ppt/media/image594.jpeg" Id="rId2" /><Relationship Type="http://schemas.openxmlformats.org/officeDocument/2006/relationships/slideLayout" Target="/ppt/slideLayouts/slideLayout21.xml" Id="rId1" /></Relationships>
</file>

<file path=ppt/slides/_rels/slide15554.xml.rels>&#65279;<?xml version="1.0" encoding="utf-8"?><Relationships xmlns="http://schemas.openxmlformats.org/package/2006/relationships"><Relationship Type="http://schemas.openxmlformats.org/officeDocument/2006/relationships/image" Target="/ppt/media/image6015.png" Id="rId2" /><Relationship Type="http://schemas.openxmlformats.org/officeDocument/2006/relationships/slideLayout" Target="/ppt/slideLayouts/slideLayout21.xml" Id="rId1" /></Relationships>
</file>

<file path=ppt/slides/_rels/slide1568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5711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58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59.xml.rels>&#65279;<?xml version="1.0" encoding="utf-8"?><Relationships xmlns="http://schemas.openxmlformats.org/package/2006/relationships"><Relationship Type="http://schemas.openxmlformats.org/officeDocument/2006/relationships/slideLayout" Target="/ppt/slideLayouts/slideLayout21.xml" Id="Rb43013550f814e83" /><Relationship Type="http://schemas.openxmlformats.org/officeDocument/2006/relationships/hyperlink" Target="https://www.deepl.com/pro?cta=edit-document" TargetMode="External" Id="Red25aab00836420e" /><Relationship Type="http://schemas.openxmlformats.org/officeDocument/2006/relationships/image" Target="/ppt/media/image47.png" Id="R6ca59cc92ea14c81" /></Relationships>
</file>

<file path=ppt/slides/_rels/slide162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72.xml.rels>&#65279;<?xml version="1.0" encoding="utf-8"?><Relationships xmlns="http://schemas.openxmlformats.org/package/2006/relationships"><Relationship Type="http://schemas.openxmlformats.org/officeDocument/2006/relationships/image" Target="/ppt/media/image222.png" Id="rId3" /><Relationship Type="http://schemas.openxmlformats.org/officeDocument/2006/relationships/image" Target="/ppt/media/image12.jpeg" Id="rId2" /><Relationship Type="http://schemas.openxmlformats.org/officeDocument/2006/relationships/slideLayout" Target="/ppt/slideLayouts/slideLayout15.xml" Id="rId1" /></Relationships>
</file>

<file path=ppt/slides/_rels/slide1756.xml.rels>&#65279;<?xml version="1.0" encoding="utf-8"?><Relationships xmlns="http://schemas.openxmlformats.org/package/2006/relationships"><Relationship Type="http://schemas.openxmlformats.org/officeDocument/2006/relationships/image" Target="/ppt/media/image45.wmf" Id="rId2" /><Relationship Type="http://schemas.openxmlformats.org/officeDocument/2006/relationships/slideLayout" Target="/ppt/slideLayouts/slideLayout21.xml" Id="rId1" /></Relationships>
</file>

<file path=ppt/slides/_rels/slide188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9111.xml.rels>&#65279;<?xml version="1.0" encoding="utf-8"?><Relationships xmlns="http://schemas.openxmlformats.org/package/2006/relationships"><Relationship Type="http://schemas.openxmlformats.org/officeDocument/2006/relationships/oleObject" Target="/ppt/embeddings/oleObject23.bin" Id="rId3" /><Relationship Type="http://schemas.openxmlformats.org/officeDocument/2006/relationships/slideLayout" Target="/ppt/slideLayouts/slideLayout21.xml" Id="rId2" /><Relationship Type="http://schemas.openxmlformats.org/officeDocument/2006/relationships/vmlDrawing" Target="/ppt/drawings/vmlDrawing23.vml" Id="rId1" /><Relationship Type="http://schemas.openxmlformats.org/officeDocument/2006/relationships/image" Target="/ppt/media/image59.wmf" Id="rId4" /></Relationships>
</file>

<file path=ppt/slides/_rels/slide20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104.xml.rels>&#65279;<?xml version="1.0" encoding="utf-8"?><Relationships xmlns="http://schemas.openxmlformats.org/package/2006/relationships"><Relationship Type="http://schemas.openxmlformats.org/officeDocument/2006/relationships/notesSlide" Target="/ppt/notesSlides/notesSlide13.xml" Id="rId2" /><Relationship Type="http://schemas.openxmlformats.org/officeDocument/2006/relationships/slideLayout" Target="/ppt/slideLayouts/slideLayout21.xml" Id="rId1" /></Relationships>
</file>

<file path=ppt/slides/_rels/slide2117.xml.rels>&#65279;<?xml version="1.0" encoding="utf-8"?><Relationships xmlns="http://schemas.openxmlformats.org/package/2006/relationships"><Relationship Type="http://schemas.openxmlformats.org/officeDocument/2006/relationships/image" Target="/ppt/media/image62.wmf" Id="rId2" /><Relationship Type="http://schemas.openxmlformats.org/officeDocument/2006/relationships/slideLayout" Target="/ppt/slideLayouts/slideLayout21.xml" Id="rId1" /></Relationships>
</file>

<file path=ppt/slides/_rels/slide224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37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4105.xml.rels>&#65279;<?xml version="1.0" encoding="utf-8"?><Relationships xmlns="http://schemas.openxmlformats.org/package/2006/relationships"><Relationship Type="http://schemas.openxmlformats.org/officeDocument/2006/relationships/oleObject" Target="/ppt/embeddings/oleObject32.bin" Id="rId3" /><Relationship Type="http://schemas.openxmlformats.org/officeDocument/2006/relationships/slideLayout" Target="/ppt/slideLayouts/slideLayout21.xml" Id="rId2" /><Relationship Type="http://schemas.openxmlformats.org/officeDocument/2006/relationships/vmlDrawing" Target="/ppt/drawings/vmlDrawing32.vml" Id="rId1" /><Relationship Type="http://schemas.openxmlformats.org/officeDocument/2006/relationships/image" Target="/ppt/media/image78.wmf" Id="rId4" /></Relationships>
</file>

<file path=ppt/slides/_rels/slide2513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615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742.xml.rels>&#65279;<?xml version="1.0" encoding="utf-8"?><Relationships xmlns="http://schemas.openxmlformats.org/package/2006/relationships"><Relationship Type="http://schemas.openxmlformats.org/officeDocument/2006/relationships/oleObject" Target="/ppt/embeddings/oleObject4.bin" Id="rId3" /><Relationship Type="http://schemas.openxmlformats.org/officeDocument/2006/relationships/slideLayout" Target="/ppt/slideLayouts/slideLayout21.xml" Id="rId2" /><Relationship Type="http://schemas.openxmlformats.org/officeDocument/2006/relationships/vmlDrawing" Target="/ppt/drawings/vmlDrawing4.vml" Id="rId1" /><Relationship Type="http://schemas.openxmlformats.org/officeDocument/2006/relationships/image" Target="/ppt/media/image83.wmf" Id="rId4" /></Relationships>
</file>

<file path=ppt/slides/_rels/slide287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989.xml.rels>&#65279;<?xml version="1.0" encoding="utf-8"?><Relationships xmlns="http://schemas.openxmlformats.org/package/2006/relationships"><Relationship Type="http://schemas.openxmlformats.org/officeDocument/2006/relationships/image" Target="/ppt/media/image97.wmf" Id="rId2" /><Relationship Type="http://schemas.openxmlformats.org/officeDocument/2006/relationships/slideLayout" Target="/ppt/slideLayouts/slideLayout21.xml" Id="rId1" /></Relationships>
</file>

<file path=ppt/slides/_rels/slide3012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11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13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22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35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49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512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614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72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85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97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0112.xml.rels>&#65279;<?xml version="1.0" encoding="utf-8"?><Relationships xmlns="http://schemas.openxmlformats.org/package/2006/relationships"><Relationship Type="http://schemas.openxmlformats.org/officeDocument/2006/relationships/image" Target="/ppt/media/image1035.png" Id="rId2" /><Relationship Type="http://schemas.openxmlformats.org/officeDocument/2006/relationships/slideLayout" Target="/ppt/slideLayouts/slideLayout21.xml" Id="rId1" /></Relationships>
</file>

<file path=ppt/slides/_rels/slide413.xml.rels>&#65279;<?xml version="1.0" encoding="utf-8"?><Relationships xmlns="http://schemas.openxmlformats.org/package/2006/relationships"><Relationship Type="http://schemas.openxmlformats.org/officeDocument/2006/relationships/image" Target="/ppt/media/image115.png" Id="rId2" /><Relationship Type="http://schemas.openxmlformats.org/officeDocument/2006/relationships/slideLayout" Target="/ppt/slideLayouts/slideLayout21.xml" Id="rId1" /></Relationships>
</file>

<file path=ppt/slides/_rels/slide41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21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34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47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510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613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715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84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96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09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1126.xml.rels>&#65279;<?xml version="1.0" encoding="utf-8"?><Relationships xmlns="http://schemas.openxmlformats.org/package/2006/relationships"><Relationship Type="http://schemas.openxmlformats.org/officeDocument/2006/relationships/image" Target="/ppt/media/image1239.png" Id="rId2" /><Relationship Type="http://schemas.openxmlformats.org/officeDocument/2006/relationships/slideLayout" Target="/ppt/slideLayouts/slideLayout21.xml" Id="rId1" /></Relationships>
</file>

<file path=ppt/slides/_rels/slide5211.xml.rels>&#65279;<?xml version="1.0" encoding="utf-8"?><Relationships xmlns="http://schemas.openxmlformats.org/package/2006/relationships"><Relationship Type="http://schemas.openxmlformats.org/officeDocument/2006/relationships/image" Target="/ppt/media/image137.png" Id="rId2" /><Relationship Type="http://schemas.openxmlformats.org/officeDocument/2006/relationships/slideLayout" Target="/ppt/slideLayouts/slideLayout21.xml" Id="rId1" /></Relationships>
</file>

<file path=ppt/slides/_rels/slide533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40.xml.rels>&#65279;<?xml version="1.0" encoding="utf-8"?><Relationships xmlns="http://schemas.openxmlformats.org/package/2006/relationships"><Relationship Type="http://schemas.openxmlformats.org/officeDocument/2006/relationships/slideLayout" Target="/ppt/slideLayouts/slideLayout21.xml" Id="rId1" /><Relationship Type="http://schemas.openxmlformats.org/officeDocument/2006/relationships/hyperlink" Target="https://docs.oracle.com/javaee/7/tutorial/index.html" TargetMode="External" Id="rId2" /></Relationships>
</file>

<file path=ppt/slides/_rels/slide546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59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612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714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82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947.xml.rels>&#65279;<?xml version="1.0" encoding="utf-8"?><Relationships xmlns="http://schemas.openxmlformats.org/package/2006/relationships"><Relationship Type="http://schemas.openxmlformats.org/officeDocument/2006/relationships/image" Target="/ppt/media/image144.wmf" Id="rId2" /><Relationship Type="http://schemas.openxmlformats.org/officeDocument/2006/relationships/slideLayout" Target="/ppt/slideLayouts/slideLayout21.xml" Id="rId1" /></Relationships>
</file>

<file path=ppt/slides/_rels/slide6084.xml.rels>&#65279;<?xml version="1.0" encoding="utf-8"?><Relationships xmlns="http://schemas.openxmlformats.org/package/2006/relationships"><Relationship Type="http://schemas.openxmlformats.org/officeDocument/2006/relationships/image" Target="/ppt/media/image156.wmf" Id="rId2" /><Relationship Type="http://schemas.openxmlformats.org/officeDocument/2006/relationships/slideLayout" Target="/ppt/slideLayouts/slideLayout21.xml" Id="rId1" /></Relationships>
</file>

<file path=ppt/slides/_rels/slide61113.xml.rels>&#65279;<?xml version="1.0" encoding="utf-8"?><Relationships xmlns="http://schemas.openxmlformats.org/package/2006/relationships"><Relationship Type="http://schemas.openxmlformats.org/officeDocument/2006/relationships/image" Target="/ppt/media/image1610.wmf" Id="rId2" /><Relationship Type="http://schemas.openxmlformats.org/officeDocument/2006/relationships/slideLayout" Target="/ppt/slideLayouts/slideLayout21.xml" Id="rId1" /></Relationships>
</file>

<file path=ppt/slides/_rels/slide624.xml.rels>&#65279;<?xml version="1.0" encoding="utf-8"?><Relationships xmlns="http://schemas.openxmlformats.org/package/2006/relationships"><Relationship Type="http://schemas.openxmlformats.org/officeDocument/2006/relationships/image" Target="/ppt/media/image17.wmf" Id="rId2" /><Relationship Type="http://schemas.openxmlformats.org/officeDocument/2006/relationships/slideLayout" Target="/ppt/slideLayouts/slideLayout21.xml" Id="rId1" /></Relationships>
</file>

<file path=ppt/slides/_rels/slide631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44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57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610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69.xml.rels>&#65279;<?xml version="1.0" encoding="utf-8"?><Relationships xmlns="http://schemas.openxmlformats.org/package/2006/relationships"><Relationship Type="http://schemas.openxmlformats.org/officeDocument/2006/relationships/notesSlide" Target="/ppt/notesSlides/notesSlide21.xml" Id="rId2" /><Relationship Type="http://schemas.openxmlformats.org/officeDocument/2006/relationships/slideLayout" Target="/ppt/slideLayouts/slideLayout21.xml" Id="rId1" /></Relationships>
</file>

<file path=ppt/slides/_rels/slide6713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815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93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070.xml.rels>&#65279;<?xml version="1.0" encoding="utf-8"?><Relationships xmlns="http://schemas.openxmlformats.org/package/2006/relationships"><Relationship Type="http://schemas.openxmlformats.org/officeDocument/2006/relationships/notesSlide" Target="/ppt/notesSlides/notesSlide32.xml" Id="rId2" /><Relationship Type="http://schemas.openxmlformats.org/officeDocument/2006/relationships/slideLayout" Target="/ppt/slideLayouts/slideLayout21.xml" Id="rId1" /></Relationships>
</file>

<file path=ppt/slides/_rels/slide719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212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31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43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56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69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712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814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915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9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04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13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18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211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3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42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55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67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7115.xml.rels>&#65279;<?xml version="1.0" encoding="utf-8"?><Relationships xmlns="http://schemas.openxmlformats.org/package/2006/relationships"><Relationship Type="http://schemas.openxmlformats.org/officeDocument/2006/relationships/image" Target="/ppt/media/image1836.png" Id="rId2" /><Relationship Type="http://schemas.openxmlformats.org/officeDocument/2006/relationships/slideLayout" Target="/ppt/slideLayouts/slideLayout21.xml" Id="rId1" /></Relationships>
</file>

<file path=ppt/slides/_rels/slide88140.xml.rels>&#65279;<?xml version="1.0" encoding="utf-8"?><Relationships xmlns="http://schemas.openxmlformats.org/package/2006/relationships"><Relationship Type="http://schemas.openxmlformats.org/officeDocument/2006/relationships/image" Target="/ppt/media/image1942.png" Id="rId2" /><Relationship Type="http://schemas.openxmlformats.org/officeDocument/2006/relationships/slideLayout" Target="/ppt/slideLayouts/slideLayout21.xml" Id="rId1" /></Relationships>
</file>

<file path=ppt/slides/_rels/slide8915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903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912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917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9210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9312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941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953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966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9710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98130.xml.rels>&#65279;<?xml version="1.0" encoding="utf-8"?><Relationships xmlns="http://schemas.openxmlformats.org/package/2006/relationships"><Relationship Type="http://schemas.openxmlformats.org/officeDocument/2006/relationships/image" Target="/ppt/media/image2040.png" Id="rId2" /><Relationship Type="http://schemas.openxmlformats.org/officeDocument/2006/relationships/slideLayout" Target="/ppt/slideLayouts/slideLayout21.xml" Id="rId1" /></Relationships>
</file>

<file path=ppt/slides/_rels/slide9993.xml.rels>&#65279;<?xml version="1.0" encoding="utf-8"?><Relationships xmlns="http://schemas.openxmlformats.org/package/2006/relationships"><Relationship Type="http://schemas.openxmlformats.org/officeDocument/2006/relationships/image" Target="/ppt/media/image2128.png" Id="rId2" /><Relationship Type="http://schemas.openxmlformats.org/officeDocument/2006/relationships/slideLayout" Target="/ppt/slideLayouts/slideLayout21.xml" Id="rId1" /></Relationships>
</file>

<file path=ppt/slides/slide10013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3A531D8-DE2E-4212-8011-5D8245928ED3}" type="slidenum">
              <a:rPr lang="es-ES_tradnl" altLang="es-ES" sz="1400" smtClean="0"/>
              <a:t>100</a:t>
            </a:fld>
            <a:endParaRPr lang="es-ES_tradnl" altLang="es-ES" sz="1400" smtClean="0"/>
          </a:p>
        </p:txBody>
      </p:sp>
      <p:sp>
        <p:nvSpPr>
          <p:cNvPr id="109571" name="Rectangle 2"/>
          <p:cNvSpPr>
            <a:spLocks noGrp="1" noChangeArrowheads="1"/>
          </p:cNvSpPr>
          <p:nvPr>
            <p:ph type="title"/>
          </p:nvPr>
        </p:nvSpPr>
        <p:spPr/>
        <p:txBody>
          <a:bodyPr/>
          <a:lstStyle/>
          <a:p>
            <a:pPr eaLnBrk="1" hangingPunct="1"/>
            <a:r>
              <a:rPr lang="es-ES" altLang="es-ES" smtClean="0"/>
              <a:t>DAO pattern</a:t>
            </a:r>
          </a:p>
        </p:txBody>
      </p:sp>
      <p:sp>
        <p:nvSpPr>
          <p:cNvPr id="109572" name="Rectangle 3"/>
          <p:cNvSpPr>
            <a:spLocks noGrp="1" noChangeArrowheads="1"/>
          </p:cNvSpPr>
          <p:nvPr>
            <p:ph type="body" idx="1"/>
          </p:nvPr>
        </p:nvSpPr>
        <p:spPr/>
        <p:txBody>
          <a:bodyPr/>
          <a:lstStyle/>
          <a:p>
            <a:pPr eaLnBrk="1" hangingPunct="1"/>
            <a:r>
              <a:rPr lang="es-ES" altLang="es-ES" smtClean="0"/>
              <a:t>Consequences</a:t>
            </a:r>
          </a:p>
          <a:p>
            <a:pPr lvl="1" eaLnBrk="1" hangingPunct="1"/>
            <a:r>
              <a:rPr lang="es-ES" altLang="es-ES" smtClean="0"/>
              <a:t>Advantages:</a:t>
            </a:r>
          </a:p>
          <a:p>
            <a:pPr lvl="2" eaLnBrk="1" hangingPunct="1"/>
            <a:r>
              <a:rPr lang="es-ES" altLang="es-ES" smtClean="0"/>
              <a:t>It separates the processing of data from its access and structure.</a:t>
            </a:r>
          </a:p>
          <a:p>
            <a:pPr lvl="2" eaLnBrk="1" hangingPunct="1"/>
            <a:r>
              <a:rPr lang="es-ES" altLang="es-ES" smtClean="0"/>
              <a:t>Allows the business layer to be separated from the data layer.</a:t>
            </a:r>
          </a:p>
          <a:p>
            <a:pPr lvl="1" eaLnBrk="1" hangingPunct="1"/>
            <a:r>
              <a:rPr lang="es-ES" altLang="es-ES" smtClean="0"/>
              <a:t>Inconveniences</a:t>
            </a:r>
          </a:p>
          <a:p>
            <a:pPr lvl="2" eaLnBrk="1" hangingPunct="1"/>
            <a:r>
              <a:rPr lang="es-ES" altLang="es-ES" smtClean="0"/>
              <a:t>Increases the number of objects in the system</a:t>
            </a:r>
          </a:p>
        </p:txBody>
      </p:sp>
      <p:sp>
        <p:nvSpPr>
          <p:cNvPr id="10957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0114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ítulo 1"/>
          <p:cNvSpPr>
            <a:spLocks noGrp="1"/>
          </p:cNvSpPr>
          <p:nvPr>
            <p:ph type="title"/>
          </p:nvPr>
        </p:nvSpPr>
        <p:spPr/>
        <p:txBody>
          <a:bodyPr/>
          <a:lstStyle/>
          <a:p>
            <a:r>
              <a:rPr lang="es-ES" altLang="es-ES" smtClean="0"/>
              <a:t>DAO pattern</a:t>
            </a:r>
          </a:p>
        </p:txBody>
      </p:sp>
      <p:sp>
        <p:nvSpPr>
          <p:cNvPr id="110595" name="Marcador de contenido 2"/>
          <p:cNvSpPr>
            <a:spLocks noGrp="1"/>
          </p:cNvSpPr>
          <p:nvPr>
            <p:ph idx="1"/>
          </p:nvPr>
        </p:nvSpPr>
        <p:spPr/>
        <p:txBody>
          <a:bodyPr/>
          <a:lstStyle/>
          <a:p>
            <a:r>
              <a:rPr lang="es-ES" altLang="es-ES" smtClean="0"/>
              <a:t>Let's see a simple example of a DB connection from</a:t>
            </a:r>
            <a:br>
              <a:rPr lang="es-ES" altLang="es-ES" smtClean="0"/>
            </a:br>
            <a:endParaRPr lang="es-ES" altLang="es-ES" smtClean="0"/>
          </a:p>
          <a:p>
            <a:r>
              <a:rPr lang="es-ES" altLang="es-ES" smtClean="0"/>
              <a:t>The code:</a:t>
            </a:r>
          </a:p>
          <a:p>
            <a:pPr lvl="1"/>
            <a:r>
              <a:rPr lang="es-ES" altLang="es-ES" smtClean="0"/>
              <a:t>Connects to a database</a:t>
            </a:r>
          </a:p>
          <a:p>
            <a:pPr lvl="1"/>
            <a:r>
              <a:rPr lang="es-ES" altLang="es-ES" smtClean="0"/>
              <a:t>Send a query</a:t>
            </a:r>
          </a:p>
          <a:p>
            <a:pPr lvl="1"/>
            <a:r>
              <a:rPr lang="es-ES" altLang="es-ES" smtClean="0"/>
              <a:t>Process the result</a:t>
            </a:r>
          </a:p>
        </p:txBody>
      </p:sp>
      <p:sp>
        <p:nvSpPr>
          <p:cNvPr id="110596" name="Marcador de número de diapositiva 4"/>
          <p:cNvSpPr>
            <a:spLocks noGrp="1"/>
          </p:cNvSpPr>
          <p:nvPr>
            <p:ph type="sldNum" sz="quarter" idx="11"/>
          </p:nvPr>
        </p:nvSpPr>
        <p:spPr>
          <a:xfrm>
            <a:off x="93726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BF4C40-92FC-4A14-B279-4A71A91D635E}" type="slidenum">
              <a:rPr lang="es-ES_tradnl" altLang="es-ES" sz="1400" smtClean="0"/>
              <a:t>101</a:t>
            </a:fld>
            <a:endParaRPr lang="es-ES_tradnl" altLang="es-ES" sz="1400" smtClean="0"/>
          </a:p>
        </p:txBody>
      </p:sp>
      <p:sp>
        <p:nvSpPr>
          <p:cNvPr id="110597" name="Marcador de pie de página 1"/>
          <p:cNvSpPr txBox="1">
            <a:spLocks/>
          </p:cNvSpPr>
          <p:nvPr/>
        </p:nvSpPr>
        <p:spPr bwMode="auto">
          <a:xfrm>
            <a:off x="914400" y="6248400"/>
            <a:ext cx="434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 altLang="es-ES" sz="1400"/>
              <a:t>Intelligent Infrastructure Design for IoT- MiOT UCM Antonio Navarro</a:t>
            </a:r>
          </a:p>
        </p:txBody>
      </p:sp>
    </p:spTree>
  </p:cSld>
  <p:clrMapOvr>
    <a:masterClrMapping/>
  </p:clrMapOvr>
  <p:timing>
    <p:tnLst>
      <p:par>
        <p:cTn id="1" dur="indefinite" restart="never" nodeType="tmRoot"/>
      </p:par>
    </p:tnLst>
  </p:timing>
</p:sld>
</file>

<file path=ppt/slides/slide10229.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ítulo 1"/>
          <p:cNvSpPr>
            <a:spLocks noGrp="1"/>
          </p:cNvSpPr>
          <p:nvPr>
            <p:ph type="title"/>
          </p:nvPr>
        </p:nvSpPr>
        <p:spPr/>
        <p:txBody>
          <a:bodyPr/>
          <a:lstStyle/>
          <a:p>
            <a:r>
              <a:rPr lang="es-ES" altLang="es-ES" smtClean="0"/>
              <a:t>DAO pattern</a:t>
            </a:r>
          </a:p>
        </p:txBody>
      </p:sp>
      <p:sp>
        <p:nvSpPr>
          <p:cNvPr id="111619" name="Marcador de contenido 2"/>
          <p:cNvSpPr>
            <a:spLocks noGrp="1"/>
          </p:cNvSpPr>
          <p:nvPr>
            <p:ph idx="1"/>
          </p:nvPr>
        </p:nvSpPr>
        <p:spPr/>
        <p:txBody>
          <a:bodyPr/>
          <a:lstStyle/>
          <a:p>
            <a:pPr marL="0" indent="0">
              <a:buFontTx/>
              <a:buNone/>
            </a:pPr>
            <a:r>
              <a:rPr lang="es-ES" altLang="es-ES" sz="2000" smtClean="0">
                <a:latin typeface="Courier New" panose="02070309020205020404" pitchFamily="49" charset="0"/>
                <a:cs typeface="Courier New" panose="02070309020205020404" pitchFamily="49" charset="0"/>
              </a:rPr>
              <a:t>import java.sql.*</a:t>
            </a:r>
          </a:p>
          <a:p>
            <a:pPr marL="0" indent="0">
              <a:buFontTx/>
              <a:buNone/>
            </a:pPr>
            <a:endParaRPr lang="es-ES" altLang="es-ES" sz="2000" smtClean="0">
              <a:latin typeface="Courier New" panose="02070309020205020404" pitchFamily="49" charset="0"/>
              <a:cs typeface="Courier New" panose="02070309020205020404" pitchFamily="49" charset="0"/>
            </a:endParaRPr>
          </a:p>
          <a:p>
            <a:pPr marL="0" indent="0">
              <a:buFontTx/>
              <a:buNone/>
            </a:pPr>
            <a:r>
              <a:rPr lang="es-ES" altLang="es-ES" sz="2000" smtClean="0">
                <a:latin typeface="Courier New" panose="02070309020205020404" pitchFamily="49" charset="0"/>
                <a:cs typeface="Courier New" panose="02070309020205020404" pitchFamily="49" charset="0"/>
              </a:rPr>
              <a:t>public void connectToAndQueryDatabase(String username, String password) </a:t>
            </a:r>
          </a:p>
          <a:p>
            <a:pPr marL="0" indent="0">
              <a:buFontTx/>
              <a:buNone/>
            </a:pPr>
            <a:r>
              <a:rPr lang="es-ES" altLang="es-ES" sz="2000" smtClean="0">
                <a:latin typeface="Courier New" panose="02070309020205020404" pitchFamily="49" charset="0"/>
                <a:cs typeface="Courier New" panose="02070309020205020404" pitchFamily="49" charset="0"/>
              </a:rPr>
              <a:t>{</a:t>
            </a:r>
          </a:p>
          <a:p>
            <a:pPr marL="0" indent="0">
              <a:buFontTx/>
              <a:buNone/>
            </a:pPr>
            <a:r>
              <a:rPr lang="es-ES" altLang="es-ES" sz="2000" smtClean="0">
                <a:latin typeface="Courier New" panose="02070309020205020404" pitchFamily="49" charset="0"/>
                <a:cs typeface="Courier New" panose="02070309020205020404" pitchFamily="49" charset="0"/>
              </a:rPr>
              <a:t>try{</a:t>
            </a:r>
          </a:p>
          <a:p>
            <a:pPr marL="0" indent="0">
              <a:buFontTx/>
              <a:buNone/>
            </a:pPr>
            <a:r>
              <a:rPr lang="es-ES" altLang="es-ES" sz="2000" smtClean="0">
                <a:latin typeface="Courier New" panose="02070309020205020404" pitchFamily="49" charset="0"/>
                <a:cs typeface="Courier New" panose="02070309020205020404" pitchFamily="49" charset="0"/>
              </a:rPr>
              <a:t> Connection con = DriverManager.getConnection(</a:t>
            </a:r>
          </a:p>
          <a:p>
            <a:pPr marL="0" indent="0">
              <a:buFontTx/>
              <a:buNone/>
            </a:pPr>
            <a:r>
              <a:rPr lang="es-ES" altLang="es-ES" sz="2000" smtClean="0">
                <a:latin typeface="Courier New" panose="02070309020205020404" pitchFamily="49" charset="0"/>
                <a:cs typeface="Courier New" panose="02070309020205020404" pitchFamily="49" charset="0"/>
              </a:rPr>
              <a:t>                    "jdbc:myDriver:myDatabase",</a:t>
            </a:r>
          </a:p>
          <a:p>
            <a:pPr marL="0" indent="0">
              <a:buFontTx/>
              <a:buNone/>
            </a:pPr>
            <a:r>
              <a:rPr lang="es-ES" altLang="es-ES" sz="2000" smtClean="0">
                <a:latin typeface="Courier New" panose="02070309020205020404" pitchFamily="49" charset="0"/>
                <a:cs typeface="Courier New" panose="02070309020205020404" pitchFamily="49" charset="0"/>
              </a:rPr>
              <a:t>                     username, password);</a:t>
            </a:r>
          </a:p>
          <a:p>
            <a:pPr marL="0" indent="0">
              <a:buFontTx/>
              <a:buNone/>
            </a:pPr>
            <a:endParaRPr lang="es-ES" altLang="es-ES" smtClean="0"/>
          </a:p>
          <a:p>
            <a:pPr marL="0" indent="0">
              <a:buFontTx/>
              <a:buNone/>
            </a:pPr>
            <a:r>
              <a:rPr lang="es-ES" altLang="es-ES" smtClean="0"/>
              <a:t>    </a:t>
            </a:r>
          </a:p>
        </p:txBody>
      </p:sp>
      <p:sp>
        <p:nvSpPr>
          <p:cNvPr id="111620" name="Marcador de número de diapositiva 4"/>
          <p:cNvSpPr>
            <a:spLocks noGrp="1"/>
          </p:cNvSpPr>
          <p:nvPr>
            <p:ph type="sldNum" sz="quarter" idx="11"/>
          </p:nvPr>
        </p:nvSpPr>
        <p:spPr>
          <a:xfrm>
            <a:off x="9372600" y="62372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6A784CA-CFD2-4DB7-A3C7-791C399A7AD1}" type="slidenum">
              <a:rPr lang="es-ES_tradnl" altLang="es-ES" sz="1400" smtClean="0"/>
              <a:t>102</a:t>
            </a:fld>
            <a:endParaRPr lang="es-ES_tradnl" altLang="es-ES" sz="1400" smtClean="0"/>
          </a:p>
        </p:txBody>
      </p:sp>
      <p:sp>
        <p:nvSpPr>
          <p:cNvPr id="11162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036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ítulo 1"/>
          <p:cNvSpPr>
            <a:spLocks noGrp="1"/>
          </p:cNvSpPr>
          <p:nvPr>
            <p:ph type="title"/>
          </p:nvPr>
        </p:nvSpPr>
        <p:spPr/>
        <p:txBody>
          <a:bodyPr/>
          <a:lstStyle/>
          <a:p>
            <a:r>
              <a:rPr lang="es-ES" altLang="es-ES" smtClean="0"/>
              <a:t>DAO pattern</a:t>
            </a:r>
          </a:p>
        </p:txBody>
      </p:sp>
      <p:sp>
        <p:nvSpPr>
          <p:cNvPr id="112643" name="Marcador de contenido 2"/>
          <p:cNvSpPr>
            <a:spLocks noGrp="1"/>
          </p:cNvSpPr>
          <p:nvPr>
            <p:ph idx="1"/>
          </p:nvPr>
        </p:nvSpPr>
        <p:spPr/>
        <p:txBody>
          <a:bodyPr/>
          <a:lstStyle/>
          <a:p>
            <a:pPr marL="0" indent="0">
              <a:buFontTx/>
              <a:buNone/>
            </a:pPr>
            <a:r>
              <a:rPr lang="es-ES" altLang="es-ES" sz="2000" smtClean="0">
                <a:latin typeface="Courier New" panose="02070309020205020404" pitchFamily="49" charset="0"/>
                <a:cs typeface="Courier New" panose="02070309020205020404" pitchFamily="49" charset="0"/>
              </a:rPr>
              <a:t>Statement stmt = con.createStatement();</a:t>
            </a:r>
          </a:p>
          <a:p>
            <a:pPr marL="0" indent="0">
              <a:buFontTx/>
              <a:buNone/>
            </a:pPr>
            <a:r>
              <a:rPr lang="es-ES" altLang="es-ES" sz="2000" smtClean="0">
                <a:latin typeface="Courier New" panose="02070309020205020404" pitchFamily="49" charset="0"/>
                <a:cs typeface="Courier New" panose="02070309020205020404" pitchFamily="49" charset="0"/>
              </a:rPr>
              <a:t>ResultSet rs = stmt.executeQuery("SELECT a, b, c FROM Table1");</a:t>
            </a:r>
          </a:p>
          <a:p>
            <a:pPr marL="0" indent="0">
              <a:buFontTx/>
              <a:buNone/>
            </a:pPr>
            <a:endParaRPr lang="es-ES" altLang="es-ES" sz="2000" smtClean="0">
              <a:latin typeface="Courier New" panose="02070309020205020404" pitchFamily="49" charset="0"/>
              <a:cs typeface="Courier New" panose="02070309020205020404" pitchFamily="49" charset="0"/>
            </a:endParaRPr>
          </a:p>
          <a:p>
            <a:pPr marL="0" indent="0">
              <a:buFontTx/>
              <a:buNone/>
            </a:pPr>
            <a:r>
              <a:rPr lang="es-ES" altLang="es-ES" sz="2000" smtClean="0">
                <a:latin typeface="Courier New" panose="02070309020205020404" pitchFamily="49" charset="0"/>
                <a:cs typeface="Courier New" panose="02070309020205020404" pitchFamily="49" charset="0"/>
              </a:rPr>
              <a:t>while (rs.next()) {</a:t>
            </a:r>
          </a:p>
          <a:p>
            <a:pPr marL="0" indent="0">
              <a:buFontTx/>
              <a:buNone/>
            </a:pPr>
            <a:r>
              <a:rPr lang="es-ES" altLang="es-ES" sz="2000" smtClean="0">
                <a:latin typeface="Courier New" panose="02070309020205020404" pitchFamily="49" charset="0"/>
                <a:cs typeface="Courier New" panose="02070309020205020404" pitchFamily="49" charset="0"/>
              </a:rPr>
              <a:t>   int x = rs.getInt("a");</a:t>
            </a:r>
          </a:p>
          <a:p>
            <a:pPr marL="0" indent="0">
              <a:buFontTx/>
              <a:buNone/>
            </a:pPr>
            <a:r>
              <a:rPr lang="es-ES" altLang="es-ES" sz="2000" smtClean="0">
                <a:latin typeface="Courier New" panose="02070309020205020404" pitchFamily="49" charset="0"/>
                <a:cs typeface="Courier New" panose="02070309020205020404" pitchFamily="49" charset="0"/>
              </a:rPr>
              <a:t>   String s = rs.getString("b");</a:t>
            </a:r>
          </a:p>
          <a:p>
            <a:pPr marL="0" indent="0">
              <a:buFontTx/>
              <a:buNone/>
            </a:pPr>
            <a:r>
              <a:rPr lang="es-ES" altLang="es-ES" sz="2000" smtClean="0">
                <a:latin typeface="Courier New" panose="02070309020205020404" pitchFamily="49" charset="0"/>
                <a:cs typeface="Courier New" panose="02070309020205020404" pitchFamily="49" charset="0"/>
              </a:rPr>
              <a:t>   float f = rs.getFloat("c");</a:t>
            </a:r>
          </a:p>
          <a:p>
            <a:pPr marL="0" indent="0">
              <a:buFontTx/>
              <a:buNone/>
            </a:pPr>
            <a:r>
              <a:rPr lang="es-ES" altLang="es-ES" sz="2000" smtClean="0">
                <a:latin typeface="Courier New" panose="02070309020205020404" pitchFamily="49" charset="0"/>
                <a:cs typeface="Courier New" panose="02070309020205020404" pitchFamily="49" charset="0"/>
              </a:rPr>
              <a:t>  }</a:t>
            </a:r>
          </a:p>
          <a:p>
            <a:pPr marL="0" indent="0">
              <a:buFontTx/>
              <a:buNone/>
            </a:pPr>
            <a:r>
              <a:rPr lang="es-ES" altLang="es-ES" sz="2000" smtClean="0">
                <a:latin typeface="Courier New" panose="02070309020205020404" pitchFamily="49" charset="0"/>
                <a:cs typeface="Courier New" panose="02070309020205020404" pitchFamily="49" charset="0"/>
              </a:rPr>
              <a:t>} finally {</a:t>
            </a:r>
          </a:p>
          <a:p>
            <a:pPr marL="0" indent="0">
              <a:buFontTx/>
              <a:buNone/>
            </a:pPr>
            <a:r>
              <a:rPr lang="es-ES" altLang="es-ES" sz="2000" smtClean="0">
                <a:latin typeface="Courier New" panose="02070309020205020404" pitchFamily="49" charset="0"/>
                <a:cs typeface="Courier New" panose="02070309020205020404" pitchFamily="49" charset="0"/>
              </a:rPr>
              <a:t>            if (stmt != null) pstmt.close();</a:t>
            </a:r>
          </a:p>
          <a:p>
            <a:pPr marL="0" indent="0">
              <a:buFontTx/>
              <a:buNone/>
            </a:pPr>
            <a:r>
              <a:rPr lang="es-ES" altLang="es-ES" sz="2000" smtClean="0">
                <a:latin typeface="Courier New" panose="02070309020205020404" pitchFamily="49" charset="0"/>
                <a:cs typeface="Courier New" panose="02070309020205020404" pitchFamily="49" charset="0"/>
              </a:rPr>
              <a:t>		if (con != null) con.close(); }</a:t>
            </a:r>
          </a:p>
          <a:p>
            <a:pPr marL="0" indent="0">
              <a:buFontTx/>
              <a:buNone/>
            </a:pPr>
            <a:r>
              <a:rPr lang="es-ES" altLang="es-ES" sz="2000" smtClean="0">
                <a:latin typeface="Courier New" panose="02070309020205020404" pitchFamily="49" charset="0"/>
                <a:cs typeface="Courier New" panose="02070309020205020404" pitchFamily="49" charset="0"/>
              </a:rPr>
              <a:t>        }</a:t>
            </a:r>
          </a:p>
          <a:p>
            <a:pPr marL="0" indent="0">
              <a:buFontTx/>
              <a:buNone/>
            </a:pPr>
            <a:endParaRPr lang="es-ES" altLang="es-ES" sz="2000" smtClean="0">
              <a:latin typeface="Courier New" panose="02070309020205020404" pitchFamily="49" charset="0"/>
              <a:cs typeface="Courier New" panose="02070309020205020404" pitchFamily="49" charset="0"/>
            </a:endParaRPr>
          </a:p>
          <a:p>
            <a:pPr marL="0" indent="0">
              <a:buFontTx/>
              <a:buNone/>
            </a:pPr>
            <a:r>
              <a:rPr lang="es-ES" altLang="es-ES" sz="2000" smtClean="0">
                <a:latin typeface="Courier New" panose="02070309020205020404" pitchFamily="49" charset="0"/>
                <a:cs typeface="Courier New" panose="02070309020205020404" pitchFamily="49" charset="0"/>
              </a:rPr>
              <a:t>}</a:t>
            </a:r>
          </a:p>
          <a:p>
            <a:pPr marL="0" indent="0">
              <a:buFontTx/>
              <a:buNone/>
            </a:pPr>
            <a:endParaRPr lang="es-ES" altLang="es-ES" smtClean="0"/>
          </a:p>
        </p:txBody>
      </p:sp>
      <p:sp>
        <p:nvSpPr>
          <p:cNvPr id="112644" name="Marcador de número de diapositiva 4"/>
          <p:cNvSpPr>
            <a:spLocks noGrp="1"/>
          </p:cNvSpPr>
          <p:nvPr>
            <p:ph type="sldNum" sz="quarter" idx="11"/>
          </p:nvPr>
        </p:nvSpPr>
        <p:spPr>
          <a:xfrm>
            <a:off x="93726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6A71D68-06B4-48EE-99BD-85973CD11A23}" type="slidenum">
              <a:rPr lang="es-ES_tradnl" altLang="es-ES" sz="1400" smtClean="0"/>
              <a:t>103</a:t>
            </a:fld>
            <a:endParaRPr lang="es-ES_tradnl" altLang="es-ES" sz="1400" smtClean="0"/>
          </a:p>
        </p:txBody>
      </p:sp>
    </p:spTree>
  </p:cSld>
  <p:clrMapOvr>
    <a:masterClrMapping/>
  </p:clrMapOvr>
</p:sld>
</file>

<file path=ppt/slides/slide1049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ítulo 1"/>
          <p:cNvSpPr>
            <a:spLocks noGrp="1"/>
          </p:cNvSpPr>
          <p:nvPr>
            <p:ph type="title"/>
          </p:nvPr>
        </p:nvSpPr>
        <p:spPr/>
        <p:txBody>
          <a:bodyPr/>
          <a:lstStyle/>
          <a:p>
            <a:r>
              <a:rPr lang="es-ES" altLang="es-ES" smtClean="0"/>
              <a:t>DAO pattern</a:t>
            </a:r>
          </a:p>
        </p:txBody>
      </p:sp>
      <p:sp>
        <p:nvSpPr>
          <p:cNvPr id="3" name="Marcador de contenido 2"/>
          <p:cNvSpPr>
            <a:spLocks noGrp="1"/>
          </p:cNvSpPr>
          <p:nvPr>
            <p:ph idx="1"/>
          </p:nvPr>
        </p:nvSpPr>
        <p:spPr/>
        <p:txBody>
          <a:bodyPr/>
          <a:lstStyle/>
          <a:p>
            <a:pPr>
              <a:defRPr/>
            </a:pPr>
            <a:r>
              <a:rPr lang="es-ES" dirty="0" smtClean="0"/>
              <a:t>Let's see another simple example, extracted from the same site, which makes an </a:t>
            </a:r>
            <a:r>
              <a:rPr lang="es-ES" i="1" dirty="0" err="1" smtClean="0"/>
              <a:t>update </a:t>
            </a:r>
            <a:r>
              <a:rPr lang="es-ES" dirty="0" smtClean="0"/>
              <a:t/>
            </a:r>
            <a:endParaRPr lang="es-ES" i="1" dirty="0" smtClean="0"/>
          </a:p>
          <a:p>
            <a:pPr marL="0" indent="0">
              <a:buFontTx/>
              <a:buNone/>
              <a:defRPr/>
            </a:pPr>
            <a:endParaRPr lang="es-ES" i="1" dirty="0"/>
          </a:p>
          <a:p>
            <a:pPr marL="0" indent="0">
              <a:buFontTx/>
              <a:buNone/>
              <a:defRPr/>
            </a:pPr>
            <a:r>
              <a:rPr lang="es-ES" sz="2000" dirty="0" err="1">
                <a:latin typeface="Courier New" panose="02070309020205020404" pitchFamily="49" charset="0"/>
                <a:cs typeface="Courier New" panose="02070309020205020404" pitchFamily="49" charset="0"/>
              </a:rPr>
              <a:t>import </a:t>
            </a:r>
            <a:r>
              <a:rPr lang="es-ES" sz="2000" dirty="0" err="1">
                <a:latin typeface="Courier New" panose="02070309020205020404" pitchFamily="49" charset="0"/>
                <a:cs typeface="Courier New" panose="02070309020205020404" pitchFamily="49" charset="0"/>
              </a:rPr>
              <a:t>java.sql</a:t>
            </a:r>
            <a:r>
              <a:rPr lang="es-ES" sz="2000" dirty="0">
                <a:latin typeface="Courier New" panose="02070309020205020404" pitchFamily="49" charset="0"/>
                <a:cs typeface="Courier New" panose="02070309020205020404" pitchFamily="49" charset="0"/>
              </a:rPr>
              <a:t>.*;</a:t>
            </a:r>
          </a:p>
          <a:p>
            <a:pPr marL="0" indent="0">
              <a:buFontTx/>
              <a:buNone/>
              <a:defRPr/>
            </a:pPr>
            <a:endParaRPr lang="es-ES" sz="2000" dirty="0">
              <a:latin typeface="Courier New" panose="02070309020205020404" pitchFamily="49" charset="0"/>
              <a:cs typeface="Courier New" panose="02070309020205020404" pitchFamily="49" charset="0"/>
            </a:endParaRPr>
          </a:p>
          <a:p>
            <a:pPr marL="0" indent="0">
              <a:buFontTx/>
              <a:buNone/>
              <a:defRPr/>
            </a:pPr>
            <a:r>
              <a:rPr lang="es-ES" sz="2000" dirty="0" err="1">
                <a:latin typeface="Courier New" panose="02070309020205020404" pitchFamily="49" charset="0"/>
                <a:cs typeface="Courier New" panose="02070309020205020404" pitchFamily="49" charset="0"/>
              </a:rPr>
              <a:t>public </a:t>
            </a:r>
            <a:r>
              <a:rPr lang="es-ES" sz="2000" dirty="0" err="1">
                <a:latin typeface="Courier New" panose="02070309020205020404" pitchFamily="49" charset="0"/>
                <a:cs typeface="Courier New" panose="02070309020205020404" pitchFamily="49" charset="0"/>
              </a:rPr>
              <a:t>class </a:t>
            </a:r>
            <a:r>
              <a:rPr lang="es-ES" sz="2000" dirty="0" err="1">
                <a:latin typeface="Courier New" panose="02070309020205020404" pitchFamily="49" charset="0"/>
                <a:cs typeface="Courier New" panose="02070309020205020404" pitchFamily="49" charset="0"/>
              </a:rPr>
              <a:t>UpdateCar </a:t>
            </a:r>
            <a:r>
              <a:rPr lang="es-ES" sz="2000" dirty="0">
                <a:latin typeface="Courier New" panose="02070309020205020404" pitchFamily="49" charset="0"/>
                <a:cs typeface="Courier New" panose="02070309020205020404" pitchFamily="49" charset="0"/>
              </a:rPr>
              <a:t>{</a:t>
            </a:r>
          </a:p>
          <a:p>
            <a:pPr marL="0" indent="0">
              <a:buFontTx/>
              <a:buNone/>
              <a:defRPr/>
            </a:pPr>
            <a:endParaRPr lang="es-ES" sz="2000" dirty="0">
              <a:latin typeface="Courier New" panose="02070309020205020404" pitchFamily="49" charset="0"/>
              <a:cs typeface="Courier New" panose="02070309020205020404" pitchFamily="49" charset="0"/>
            </a:endParaRPr>
          </a:p>
          <a:p>
            <a:pPr marL="0" indent="0">
              <a:buFontTx/>
              <a:buNone/>
              <a:defRPr/>
            </a:pPr>
            <a:r>
              <a:rPr lang="es-ES" sz="2000" dirty="0" err="1">
                <a:latin typeface="Courier New" panose="02070309020205020404" pitchFamily="49" charset="0"/>
                <a:cs typeface="Courier New" panose="02070309020205020404" pitchFamily="49" charset="0"/>
              </a:rPr>
              <a:t>    </a:t>
            </a:r>
            <a:r>
              <a:rPr lang="es-ES" sz="2000" dirty="0" err="1">
                <a:latin typeface="Courier New" panose="02070309020205020404" pitchFamily="49" charset="0"/>
                <a:cs typeface="Courier New" panose="02070309020205020404" pitchFamily="49" charset="0"/>
              </a:rPr>
              <a:t>public </a:t>
            </a:r>
            <a:r>
              <a:rPr lang="es-ES" sz="2000" dirty="0" err="1">
                <a:latin typeface="Courier New" panose="02070309020205020404" pitchFamily="49" charset="0"/>
                <a:cs typeface="Courier New" panose="02070309020205020404" pitchFamily="49" charset="0"/>
              </a:rPr>
              <a:t>static </a:t>
            </a:r>
            <a:r>
              <a:rPr lang="es-ES" sz="2000" dirty="0" err="1">
                <a:latin typeface="Courier New" panose="02070309020205020404" pitchFamily="49" charset="0"/>
                <a:cs typeface="Courier New" panose="02070309020205020404" pitchFamily="49" charset="0"/>
              </a:rPr>
              <a:t>void </a:t>
            </a:r>
            <a:r>
              <a:rPr lang="es-ES" sz="2000" dirty="0" err="1">
                <a:latin typeface="Courier New" panose="02070309020205020404" pitchFamily="49" charset="0"/>
                <a:cs typeface="Courier New" panose="02070309020205020404" pitchFamily="49" charset="0"/>
              </a:rPr>
              <a:t>UpdateCarNum</a:t>
            </a:r>
            <a:r>
              <a:rPr lang="es-ES" sz="2000" dirty="0">
                <a:latin typeface="Courier New" panose="02070309020205020404" pitchFamily="49" charset="0"/>
                <a:cs typeface="Courier New" panose="02070309020205020404" pitchFamily="49" charset="0"/>
              </a:rPr>
              <a:t>(</a:t>
            </a:r>
            <a:r>
              <a:rPr lang="es-ES" sz="2000" dirty="0" err="1">
                <a:latin typeface="Courier New" panose="02070309020205020404" pitchFamily="49" charset="0"/>
                <a:cs typeface="Courier New" panose="02070309020205020404" pitchFamily="49" charset="0"/>
              </a:rPr>
              <a:t>int </a:t>
            </a:r>
            <a:r>
              <a:rPr lang="es-ES" sz="2000" dirty="0" err="1">
                <a:latin typeface="Courier New" panose="02070309020205020404" pitchFamily="49" charset="0"/>
                <a:cs typeface="Courier New" panose="02070309020205020404" pitchFamily="49" charset="0"/>
              </a:rPr>
              <a:t>carNo</a:t>
            </a:r>
            <a:r>
              <a:rPr lang="es-ES" sz="2000" dirty="0">
                <a:latin typeface="Courier New" panose="02070309020205020404" pitchFamily="49" charset="0"/>
                <a:cs typeface="Courier New" panose="02070309020205020404" pitchFamily="49" charset="0"/>
              </a:rPr>
              <a:t>, </a:t>
            </a:r>
            <a:r>
              <a:rPr lang="es-ES" sz="2000" dirty="0" err="1">
                <a:latin typeface="Courier New" panose="02070309020205020404" pitchFamily="49" charset="0"/>
                <a:cs typeface="Courier New" panose="02070309020205020404" pitchFamily="49" charset="0"/>
              </a:rPr>
              <a:t>int </a:t>
            </a:r>
            <a:r>
              <a:rPr lang="es-ES" sz="2000" dirty="0" err="1">
                <a:latin typeface="Courier New" panose="02070309020205020404" pitchFamily="49" charset="0"/>
                <a:cs typeface="Courier New" panose="02070309020205020404" pitchFamily="49" charset="0"/>
              </a:rPr>
              <a:t>empNo</a:t>
            </a:r>
            <a:r>
              <a:rPr lang="es-ES" sz="2000" dirty="0">
                <a:latin typeface="Courier New" panose="02070309020205020404" pitchFamily="49" charset="0"/>
                <a:cs typeface="Courier New" panose="02070309020205020404" pitchFamily="49" charset="0"/>
              </a:rPr>
              <a:t>)</a:t>
            </a:r>
            <a:r>
              <a:rPr lang="es-ES" sz="2000" dirty="0" err="1">
                <a:latin typeface="Courier New" panose="02070309020205020404" pitchFamily="49" charset="0"/>
                <a:cs typeface="Courier New" panose="02070309020205020404" pitchFamily="49" charset="0"/>
              </a:rPr>
              <a:t>throws </a:t>
            </a:r>
            <a:r>
              <a:rPr lang="es-ES" sz="2000" dirty="0" err="1">
                <a:latin typeface="Courier New" panose="02070309020205020404" pitchFamily="49" charset="0"/>
                <a:cs typeface="Courier New" panose="02070309020205020404" pitchFamily="49" charset="0"/>
              </a:rPr>
              <a:t>SQLException </a:t>
            </a:r>
            <a:r>
              <a:rPr lang="es-ES" sz="2000" dirty="0">
                <a:latin typeface="Courier New" panose="02070309020205020404" pitchFamily="49" charset="0"/>
                <a:cs typeface="Courier New" panose="02070309020205020404" pitchFamily="49" charset="0"/>
              </a:rPr>
              <a:t>{</a:t>
            </a:r>
          </a:p>
          <a:p>
            <a:pPr marL="0" indent="0">
              <a:buFontTx/>
              <a:buNone/>
              <a:defRPr/>
            </a:pPr>
            <a:endParaRPr lang="es-ES" dirty="0" smtClean="0"/>
          </a:p>
          <a:p>
            <a:pPr marL="0" indent="0">
              <a:buFontTx/>
              <a:buNone/>
              <a:defRPr/>
            </a:pPr>
            <a:r>
              <a:rPr lang="es-ES" dirty="0" smtClean="0"/>
              <a:t>        </a:t>
            </a:r>
            <a:endParaRPr lang="es-ES" dirty="0"/>
          </a:p>
        </p:txBody>
      </p:sp>
      <p:sp>
        <p:nvSpPr>
          <p:cNvPr id="113668"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sld>
</file>

<file path=ppt/slides/slide10512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ítulo 1"/>
          <p:cNvSpPr>
            <a:spLocks noGrp="1"/>
          </p:cNvSpPr>
          <p:nvPr>
            <p:ph type="title"/>
          </p:nvPr>
        </p:nvSpPr>
        <p:spPr/>
        <p:txBody>
          <a:bodyPr/>
          <a:lstStyle/>
          <a:p>
            <a:r>
              <a:rPr lang="es-ES" altLang="es-ES" smtClean="0"/>
              <a:t>DAO pattern</a:t>
            </a:r>
          </a:p>
        </p:txBody>
      </p:sp>
      <p:sp>
        <p:nvSpPr>
          <p:cNvPr id="114691" name="Marcador de contenido 2"/>
          <p:cNvSpPr>
            <a:spLocks noGrp="1"/>
          </p:cNvSpPr>
          <p:nvPr>
            <p:ph idx="1"/>
          </p:nvPr>
        </p:nvSpPr>
        <p:spPr/>
        <p:txBody>
          <a:bodyPr/>
          <a:lstStyle/>
          <a:p>
            <a:pPr marL="0" indent="0">
              <a:buFontTx/>
              <a:buNone/>
            </a:pPr>
            <a:r>
              <a:rPr lang="es-ES" altLang="es-ES" sz="2000" smtClean="0">
                <a:latin typeface="Courier New" panose="02070309020205020404" pitchFamily="49" charset="0"/>
                <a:cs typeface="Courier New" panose="02070309020205020404" pitchFamily="49" charset="0"/>
              </a:rPr>
              <a:t>Connection con = null;</a:t>
            </a:r>
          </a:p>
          <a:p>
            <a:pPr marL="0" indent="0">
              <a:buFontTx/>
              <a:buNone/>
            </a:pPr>
            <a:r>
              <a:rPr lang="es-ES" altLang="es-ES" sz="2000" smtClean="0">
                <a:latin typeface="Courier New" panose="02070309020205020404" pitchFamily="49" charset="0"/>
                <a:cs typeface="Courier New" panose="02070309020205020404" pitchFamily="49" charset="0"/>
              </a:rPr>
              <a:t>PreparedStatement pstmt = null;   </a:t>
            </a:r>
          </a:p>
          <a:p>
            <a:pPr marL="0" indent="0">
              <a:buFontTx/>
              <a:buNone/>
            </a:pPr>
            <a:r>
              <a:rPr lang="es-ES" altLang="es-ES" sz="2000" smtClean="0">
                <a:latin typeface="Courier New" panose="02070309020205020404" pitchFamily="49" charset="0"/>
                <a:cs typeface="Courier New" panose="02070309020205020404" pitchFamily="49" charset="0"/>
              </a:rPr>
              <a:t>try { con = DriverManager.getConnection(</a:t>
            </a:r>
          </a:p>
          <a:p>
            <a:pPr marL="0" indent="0">
              <a:buFontTx/>
              <a:buNone/>
            </a:pPr>
            <a:r>
              <a:rPr lang="es-ES" altLang="es-ES" sz="2000" smtClean="0">
                <a:latin typeface="Courier New" panose="02070309020205020404" pitchFamily="49" charset="0"/>
                <a:cs typeface="Courier New" panose="02070309020205020404" pitchFamily="49" charset="0"/>
              </a:rPr>
              <a:t>                      "jdbc:default:connection");</a:t>
            </a:r>
          </a:p>
          <a:p>
            <a:pPr marL="0" indent="0">
              <a:buFontTx/>
              <a:buNone/>
            </a:pPr>
            <a:r>
              <a:rPr lang="es-ES" altLang="es-ES" sz="2000" smtClean="0">
                <a:latin typeface="Courier New" panose="02070309020205020404" pitchFamily="49" charset="0"/>
                <a:cs typeface="Courier New" panose="02070309020205020404" pitchFamily="49" charset="0"/>
              </a:rPr>
              <a:t>      pstmt = con.prepareStatement(</a:t>
            </a:r>
          </a:p>
          <a:p>
            <a:pPr marL="0" indent="0">
              <a:buFontTx/>
              <a:buNone/>
            </a:pPr>
            <a:r>
              <a:rPr lang="es-ES" altLang="es-ES" sz="2000" smtClean="0">
                <a:latin typeface="Courier New" panose="02070309020205020404" pitchFamily="49" charset="0"/>
                <a:cs typeface="Courier New" panose="02070309020205020404" pitchFamily="49" charset="0"/>
              </a:rPr>
              <a:t>                        "UPDATE EMPLOYEES " +</a:t>
            </a:r>
          </a:p>
          <a:p>
            <a:pPr marL="0" indent="0">
              <a:buFontTx/>
              <a:buNone/>
            </a:pPr>
            <a:r>
              <a:rPr lang="es-ES" altLang="es-ES" sz="2000" smtClean="0">
                <a:latin typeface="Courier New" panose="02070309020205020404" pitchFamily="49" charset="0"/>
                <a:cs typeface="Courier New" panose="02070309020205020404" pitchFamily="49" charset="0"/>
              </a:rPr>
              <a:t>                        "SET CAR_NUMBER = ? " +</a:t>
            </a:r>
          </a:p>
          <a:p>
            <a:pPr marL="0" indent="0">
              <a:buFontTx/>
              <a:buNone/>
            </a:pPr>
            <a:r>
              <a:rPr lang="es-ES" altLang="es-ES" sz="2000" smtClean="0">
                <a:latin typeface="Courier New" panose="02070309020205020404" pitchFamily="49" charset="0"/>
                <a:cs typeface="Courier New" panose="02070309020205020404" pitchFamily="49" charset="0"/>
              </a:rPr>
              <a:t>                        "WHERE EMPLOYEE_NUMBER = ?");</a:t>
            </a:r>
          </a:p>
          <a:p>
            <a:pPr marL="0" indent="0">
              <a:buFontTx/>
              <a:buNone/>
            </a:pPr>
            <a:endParaRPr lang="es-ES" altLang="es-ES" sz="2000" smtClean="0">
              <a:latin typeface="Courier New" panose="02070309020205020404" pitchFamily="49" charset="0"/>
              <a:cs typeface="Courier New" panose="02070309020205020404" pitchFamily="49" charset="0"/>
            </a:endParaRPr>
          </a:p>
          <a:p>
            <a:pPr marL="0" indent="0">
              <a:buFontTx/>
              <a:buNone/>
            </a:pPr>
            <a:r>
              <a:rPr lang="es-ES" altLang="es-ES" sz="2000" smtClean="0">
                <a:latin typeface="Courier New" panose="02070309020205020404" pitchFamily="49" charset="0"/>
                <a:cs typeface="Courier New" panose="02070309020205020404" pitchFamily="49" charset="0"/>
              </a:rPr>
              <a:t>      pstmt.setInt(1, carNo);</a:t>
            </a:r>
          </a:p>
          <a:p>
            <a:pPr marL="0" indent="0">
              <a:buFontTx/>
              <a:buNone/>
            </a:pPr>
            <a:r>
              <a:rPr lang="es-ES" altLang="es-ES" sz="2000" smtClean="0">
                <a:latin typeface="Courier New" panose="02070309020205020404" pitchFamily="49" charset="0"/>
                <a:cs typeface="Courier New" panose="02070309020205020404" pitchFamily="49" charset="0"/>
              </a:rPr>
              <a:t>      pstmt.setInt(2, empNo);</a:t>
            </a:r>
          </a:p>
          <a:p>
            <a:pPr marL="0" indent="0">
              <a:buFontTx/>
              <a:buNone/>
            </a:pPr>
            <a:r>
              <a:rPr lang="es-ES" altLang="es-ES" sz="2000" smtClean="0">
                <a:latin typeface="Courier New" panose="02070309020205020404" pitchFamily="49" charset="0"/>
                <a:cs typeface="Courier New" panose="02070309020205020404" pitchFamily="49" charset="0"/>
              </a:rPr>
              <a:t>      pstmt.executeUpdate();</a:t>
            </a:r>
          </a:p>
          <a:p>
            <a:pPr marL="0" indent="0">
              <a:buFontTx/>
              <a:buNone/>
            </a:pPr>
            <a:r>
              <a:rPr lang="es-ES" altLang="es-ES" sz="2000" smtClean="0">
                <a:latin typeface="Courier New" panose="02070309020205020404" pitchFamily="49" charset="0"/>
                <a:cs typeface="Courier New" panose="02070309020205020404" pitchFamily="49" charset="0"/>
              </a:rPr>
              <a:t>        </a:t>
            </a:r>
          </a:p>
          <a:p>
            <a:pPr marL="0" indent="0">
              <a:buFontTx/>
              <a:buNone/>
            </a:pPr>
            <a:r>
              <a:rPr lang="es-ES" altLang="es-ES" sz="2000" smtClean="0">
                <a:latin typeface="Courier New" panose="02070309020205020404" pitchFamily="49" charset="0"/>
                <a:cs typeface="Courier New" panose="02070309020205020404" pitchFamily="49" charset="0"/>
              </a:rPr>
              <a:t>        </a:t>
            </a:r>
            <a:endParaRPr lang="es-ES" altLang="es-ES" smtClean="0"/>
          </a:p>
        </p:txBody>
      </p:sp>
      <p:sp>
        <p:nvSpPr>
          <p:cNvPr id="114692"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sld>
</file>

<file path=ppt/slides/slide106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ítulo 1"/>
          <p:cNvSpPr>
            <a:spLocks noGrp="1"/>
          </p:cNvSpPr>
          <p:nvPr>
            <p:ph type="title"/>
          </p:nvPr>
        </p:nvSpPr>
        <p:spPr/>
        <p:txBody>
          <a:bodyPr/>
          <a:lstStyle/>
          <a:p>
            <a:r>
              <a:rPr lang="es-ES" altLang="es-ES" smtClean="0"/>
              <a:t>DAO pattern</a:t>
            </a:r>
          </a:p>
        </p:txBody>
      </p:sp>
      <p:sp>
        <p:nvSpPr>
          <p:cNvPr id="115715" name="Marcador de contenido 2"/>
          <p:cNvSpPr>
            <a:spLocks noGrp="1"/>
          </p:cNvSpPr>
          <p:nvPr>
            <p:ph idx="1"/>
          </p:nvPr>
        </p:nvSpPr>
        <p:spPr/>
        <p:txBody>
          <a:bodyPr/>
          <a:lstStyle/>
          <a:p>
            <a:pPr marL="0" indent="0">
              <a:buFontTx/>
              <a:buNone/>
            </a:pPr>
            <a:r>
              <a:rPr lang="es-ES" altLang="es-ES" sz="2000" smtClean="0">
                <a:latin typeface="Courier New" panose="02070309020205020404" pitchFamily="49" charset="0"/>
                <a:cs typeface="Courier New" panose="02070309020205020404" pitchFamily="49" charset="0"/>
              </a:rPr>
              <a:t>} </a:t>
            </a:r>
          </a:p>
          <a:p>
            <a:pPr marL="0" indent="0">
              <a:buFontTx/>
              <a:buNone/>
            </a:pPr>
            <a:r>
              <a:rPr lang="es-ES" altLang="es-ES" sz="2000" smtClean="0">
                <a:latin typeface="Courier New" panose="02070309020205020404" pitchFamily="49" charset="0"/>
                <a:cs typeface="Courier New" panose="02070309020205020404" pitchFamily="49" charset="0"/>
              </a:rPr>
              <a:t>finally {</a:t>
            </a:r>
          </a:p>
          <a:p>
            <a:pPr marL="0" indent="0">
              <a:buFontTx/>
              <a:buNone/>
            </a:pPr>
            <a:r>
              <a:rPr lang="es-ES" altLang="es-ES" sz="2000" smtClean="0">
                <a:latin typeface="Courier New" panose="02070309020205020404" pitchFamily="49" charset="0"/>
                <a:cs typeface="Courier New" panose="02070309020205020404" pitchFamily="49" charset="0"/>
              </a:rPr>
              <a:t>            if (pstmt != null) pstmt.close();</a:t>
            </a:r>
          </a:p>
          <a:p>
            <a:pPr marL="0" indent="0">
              <a:buFontTx/>
              <a:buNone/>
            </a:pPr>
            <a:r>
              <a:rPr lang="es-ES" altLang="es-ES" sz="2000" smtClean="0">
                <a:latin typeface="Courier New" panose="02070309020205020404" pitchFamily="49" charset="0"/>
                <a:cs typeface="Courier New" panose="02070309020205020404" pitchFamily="49" charset="0"/>
              </a:rPr>
              <a:t>		if (con != null) con.close();</a:t>
            </a:r>
          </a:p>
          <a:p>
            <a:pPr marL="0" indent="0">
              <a:buFontTx/>
              <a:buNone/>
            </a:pPr>
            <a:r>
              <a:rPr lang="es-ES" altLang="es-ES" sz="2000" smtClean="0">
                <a:latin typeface="Courier New" panose="02070309020205020404" pitchFamily="49" charset="0"/>
                <a:cs typeface="Courier New" panose="02070309020205020404" pitchFamily="49" charset="0"/>
              </a:rPr>
              <a:t>        }</a:t>
            </a:r>
          </a:p>
          <a:p>
            <a:pPr marL="0" indent="0">
              <a:buFontTx/>
              <a:buNone/>
            </a:pPr>
            <a:r>
              <a:rPr lang="es-ES" altLang="es-ES" sz="2000" smtClean="0">
                <a:latin typeface="Courier New" panose="02070309020205020404" pitchFamily="49" charset="0"/>
                <a:cs typeface="Courier New" panose="02070309020205020404" pitchFamily="49" charset="0"/>
              </a:rPr>
              <a:t>    }</a:t>
            </a:r>
          </a:p>
          <a:p>
            <a:pPr marL="0" indent="0">
              <a:buFontTx/>
              <a:buNone/>
            </a:pPr>
            <a:r>
              <a:rPr lang="es-ES" altLang="es-ES" sz="2000" smtClean="0">
                <a:latin typeface="Courier New" panose="02070309020205020404" pitchFamily="49" charset="0"/>
                <a:cs typeface="Courier New" panose="02070309020205020404" pitchFamily="49" charset="0"/>
              </a:rPr>
              <a:t>}</a:t>
            </a:r>
          </a:p>
          <a:p>
            <a:pPr marL="0" indent="0">
              <a:buFontTx/>
              <a:buNone/>
            </a:pPr>
            <a:endParaRPr lang="es-ES" altLang="es-ES" smtClean="0"/>
          </a:p>
        </p:txBody>
      </p:sp>
      <p:sp>
        <p:nvSpPr>
          <p:cNvPr id="115716"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sld>
</file>

<file path=ppt/slides/slide10730.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D228204-3CA4-4415-9B3B-7217AAEF0F24}" type="slidenum">
              <a:rPr lang="es-ES_tradnl" altLang="es-ES" sz="1400" smtClean="0"/>
              <a:t>107</a:t>
            </a:fld>
            <a:endParaRPr lang="es-ES_tradnl" altLang="es-ES" sz="1400" smtClean="0"/>
          </a:p>
        </p:txBody>
      </p:sp>
      <p:sp>
        <p:nvSpPr>
          <p:cNvPr id="116739" name="Rectangle 2"/>
          <p:cNvSpPr>
            <a:spLocks noGrp="1" noChangeArrowheads="1"/>
          </p:cNvSpPr>
          <p:nvPr>
            <p:ph type="title"/>
          </p:nvPr>
        </p:nvSpPr>
        <p:spPr/>
        <p:txBody>
          <a:bodyPr/>
          <a:lstStyle/>
          <a:p>
            <a:pPr eaLnBrk="1" hangingPunct="1"/>
            <a:r>
              <a:rPr lang="es-ES" altLang="es-ES" smtClean="0"/>
              <a:t>DAO pattern</a:t>
            </a:r>
          </a:p>
        </p:txBody>
      </p:sp>
      <p:sp>
        <p:nvSpPr>
          <p:cNvPr id="116740" name="Rectangle 3"/>
          <p:cNvSpPr>
            <a:spLocks noGrp="1" noChangeArrowheads="1"/>
          </p:cNvSpPr>
          <p:nvPr>
            <p:ph type="body" idx="1"/>
          </p:nvPr>
        </p:nvSpPr>
        <p:spPr/>
        <p:txBody>
          <a:bodyPr/>
          <a:lstStyle/>
          <a:p>
            <a:pPr eaLnBrk="1" hangingPunct="1">
              <a:lnSpc>
                <a:spcPct val="80000"/>
              </a:lnSpc>
            </a:pPr>
            <a:r>
              <a:rPr lang="es-ES" altLang="es-ES" smtClean="0"/>
              <a:t>Example code</a:t>
            </a:r>
          </a:p>
          <a:p>
            <a:pPr eaLnBrk="1" hangingPunct="1">
              <a:lnSpc>
                <a:spcPct val="80000"/>
              </a:lnSpc>
              <a:buFontTx/>
              <a:buNone/>
            </a:pPr>
            <a:endParaRPr lang="es-ES" altLang="es-ES" smtClean="0"/>
          </a:p>
          <a:p>
            <a:pPr eaLnBrk="1" hangingPunct="1">
              <a:lnSpc>
                <a:spcPct val="80000"/>
              </a:lnSpc>
              <a:buFontTx/>
              <a:buNone/>
            </a:pPr>
            <a:r>
              <a:rPr lang="es-ES" altLang="es-ES" sz="2000" smtClean="0">
                <a:latin typeface="Courier New" panose="02070309020205020404" pitchFamily="49" charset="0"/>
              </a:rPr>
              <a:t>public </a:t>
            </a:r>
            <a:r>
              <a:rPr lang="es-ES" altLang="es-ES" sz="2000" b="1" smtClean="0">
                <a:latin typeface="Courier New" panose="02070309020205020404" pitchFamily="49" charset="0"/>
              </a:rPr>
              <a:t>interface DAOUsuario </a:t>
            </a:r>
            <a:r>
              <a:rPr lang="es-ES" altLang="es-ES" sz="2000" smtClean="0">
                <a:latin typeface="Courier New" panose="02070309020205020404" pitchFamily="49" charset="0"/>
              </a:rPr>
              <a:t>{</a:t>
            </a:r>
          </a:p>
          <a:p>
            <a:pPr eaLnBrk="1" hangingPunct="1">
              <a:lnSpc>
                <a:spcPct val="80000"/>
              </a:lnSpc>
              <a:buFontTx/>
              <a:buNone/>
            </a:pPr>
            <a:r>
              <a:rPr lang="es-ES" altLang="es-ES" sz="2000" smtClean="0">
                <a:latin typeface="Courier New" panose="02070309020205020404" pitchFamily="49" charset="0"/>
              </a:rPr>
              <a:t>	public int create(TUser tUser);</a:t>
            </a:r>
          </a:p>
          <a:p>
            <a:pPr eaLnBrk="1" hangingPunct="1">
              <a:lnSpc>
                <a:spcPct val="80000"/>
              </a:lnSpc>
              <a:buFontTx/>
              <a:buNone/>
            </a:pPr>
            <a:r>
              <a:rPr lang="es-ES" altLang="es-ES" sz="2000" smtClean="0">
                <a:latin typeface="Courier New" panose="02070309020205020404" pitchFamily="49" charset="0"/>
              </a:rPr>
              <a:t>	public TUser read(int id);</a:t>
            </a:r>
          </a:p>
          <a:p>
            <a:pPr eaLnBrk="1" hangingPunct="1">
              <a:lnSpc>
                <a:spcPct val="80000"/>
              </a:lnSpc>
              <a:buFontTx/>
              <a:buNone/>
            </a:pPr>
            <a:r>
              <a:rPr lang="es-ES" altLang="es-ES" sz="2000" smtClean="0">
                <a:latin typeface="Courier New" panose="02070309020205020404" pitchFamily="49" charset="0"/>
              </a:rPr>
              <a:t>	public Collection&lt;TUser&gt; readAll();</a:t>
            </a:r>
          </a:p>
          <a:p>
            <a:pPr eaLnBrk="1" hangingPunct="1">
              <a:lnSpc>
                <a:spcPct val="80000"/>
              </a:lnSpc>
              <a:buFontTx/>
              <a:buNone/>
            </a:pPr>
            <a:r>
              <a:rPr lang="es-ES" altLang="es-ES" sz="2000" smtClean="0">
                <a:latin typeface="Courier New" panose="02070309020205020404" pitchFamily="49" charset="0"/>
              </a:rPr>
              <a:t>	public TUser readByName(String name);</a:t>
            </a:r>
          </a:p>
          <a:p>
            <a:pPr eaLnBrk="1" hangingPunct="1">
              <a:lnSpc>
                <a:spcPct val="80000"/>
              </a:lnSpc>
              <a:buFontTx/>
              <a:buNone/>
            </a:pPr>
            <a:r>
              <a:rPr lang="es-ES" altLang="es-ES" sz="2000" smtClean="0">
                <a:latin typeface="Courier New" panose="02070309020205020404" pitchFamily="49" charset="0"/>
              </a:rPr>
              <a:t>	public int update(TUser tUser);</a:t>
            </a:r>
          </a:p>
          <a:p>
            <a:pPr eaLnBrk="1" hangingPunct="1">
              <a:lnSpc>
                <a:spcPct val="80000"/>
              </a:lnSpc>
              <a:buFontTx/>
              <a:buNone/>
            </a:pPr>
            <a:r>
              <a:rPr lang="es-ES" altLang="es-ES" sz="2000" smtClean="0">
                <a:latin typeface="Courier New" panose="02070309020205020404" pitchFamily="49" charset="0"/>
              </a:rPr>
              <a:t>	public int delete (int id);</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a:t>
            </a:r>
          </a:p>
          <a:p>
            <a:pPr eaLnBrk="1" hangingPunct="1">
              <a:lnSpc>
                <a:spcPct val="80000"/>
              </a:lnSpc>
              <a:buFontTx/>
              <a:buNone/>
            </a:pPr>
            <a:endParaRPr lang="es-ES" altLang="es-ES" sz="2000" smtClean="0">
              <a:latin typeface="Courier New" panose="02070309020205020404" pitchFamily="49" charset="0"/>
            </a:endParaRPr>
          </a:p>
        </p:txBody>
      </p:sp>
      <p:sp>
        <p:nvSpPr>
          <p:cNvPr id="11674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0858.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AE6452B-1147-4F6D-8EE6-EDD624CAD35B}" type="slidenum">
              <a:rPr lang="es-ES_tradnl" altLang="es-ES" sz="1400" smtClean="0"/>
              <a:t>108</a:t>
            </a:fld>
            <a:endParaRPr lang="es-ES_tradnl" altLang="es-ES" sz="1400" smtClean="0"/>
          </a:p>
        </p:txBody>
      </p:sp>
      <p:sp>
        <p:nvSpPr>
          <p:cNvPr id="117763" name="Rectangle 2"/>
          <p:cNvSpPr>
            <a:spLocks noGrp="1" noChangeArrowheads="1"/>
          </p:cNvSpPr>
          <p:nvPr>
            <p:ph type="title"/>
          </p:nvPr>
        </p:nvSpPr>
        <p:spPr/>
        <p:txBody>
          <a:bodyPr/>
          <a:lstStyle/>
          <a:p>
            <a:pPr eaLnBrk="1" hangingPunct="1"/>
            <a:r>
              <a:rPr lang="es-ES" altLang="es-ES" smtClean="0"/>
              <a:t>DAO pattern</a:t>
            </a:r>
          </a:p>
        </p:txBody>
      </p:sp>
      <p:sp>
        <p:nvSpPr>
          <p:cNvPr id="117764" name="Rectangle 3"/>
          <p:cNvSpPr>
            <a:spLocks noGrp="1" noChangeArrowheads="1"/>
          </p:cNvSpPr>
          <p:nvPr>
            <p:ph type="body" idx="1"/>
          </p:nvPr>
        </p:nvSpPr>
        <p:spPr>
          <a:xfrm>
            <a:off x="914400" y="1981200"/>
            <a:ext cx="10966450" cy="4114800"/>
          </a:xfrm>
        </p:spPr>
        <p:txBody>
          <a:bodyPr/>
          <a:lstStyle/>
          <a:p>
            <a:pPr eaLnBrk="1" hangingPunct="1">
              <a:lnSpc>
                <a:spcPct val="80000"/>
              </a:lnSpc>
              <a:buFontTx/>
              <a:buNone/>
            </a:pPr>
            <a:r>
              <a:rPr lang="en-US" altLang="es-ES" sz="2000" smtClean="0">
                <a:latin typeface="Courier New" panose="02070309020205020404" pitchFamily="49" charset="0"/>
              </a:rPr>
              <a:t>public class </a:t>
            </a:r>
            <a:r>
              <a:rPr lang="en-US" altLang="es-ES" sz="2000" b="1" smtClean="0">
                <a:latin typeface="Courier New" panose="02070309020205020404" pitchFamily="49" charset="0"/>
              </a:rPr>
              <a:t>DAOUsuarioImp implements DAOUsuario </a:t>
            </a:r>
            <a:r>
              <a:rPr lang="en-US" altLang="es-ES" sz="2000" smtClean="0">
                <a:latin typeface="Courier New" panose="02070309020205020404" pitchFamily="49" charset="0"/>
              </a:rPr>
              <a:t>{</a:t>
            </a:r>
          </a:p>
          <a:p>
            <a:pPr eaLnBrk="1" hangingPunct="1">
              <a:lnSpc>
                <a:spcPct val="80000"/>
              </a:lnSpc>
              <a:buFontTx/>
              <a:buNone/>
            </a:pPr>
            <a:r>
              <a:rPr lang="en-US" altLang="es-ES" sz="2000" smtClean="0">
                <a:latin typeface="Courier New" panose="02070309020205020404" pitchFamily="49" charset="0"/>
              </a:rPr>
              <a:t>……</a:t>
            </a:r>
          </a:p>
          <a:p>
            <a:pPr eaLnBrk="1" hangingPunct="1">
              <a:lnSpc>
                <a:spcPct val="80000"/>
              </a:lnSpc>
              <a:buFontTx/>
              <a:buNone/>
            </a:pPr>
            <a:r>
              <a:rPr lang="en-US" altLang="es-ES" sz="2000" smtClean="0">
                <a:latin typeface="Courier New" panose="02070309020205020404" pitchFamily="49" charset="0"/>
              </a:rPr>
              <a:t>	public int create(TUser tUser) </a:t>
            </a:r>
          </a:p>
          <a:p>
            <a:pPr eaLnBrk="1" hangingPunct="1">
              <a:lnSpc>
                <a:spcPct val="80000"/>
              </a:lnSpc>
              <a:buFontTx/>
              <a:buNone/>
            </a:pPr>
            <a:r>
              <a:rPr lang="en-US" altLang="es-ES" sz="2000" smtClean="0">
                <a:latin typeface="Courier New" panose="02070309020205020404" pitchFamily="49" charset="0"/>
              </a:rPr>
              <a:t>	{</a:t>
            </a:r>
          </a:p>
          <a:p>
            <a:pPr eaLnBrk="1" hangingPunct="1">
              <a:lnSpc>
                <a:spcPct val="80000"/>
              </a:lnSpc>
              <a:buFontTx/>
              <a:buNone/>
            </a:pPr>
            <a:r>
              <a:rPr lang="en-US" altLang="es-ES" sz="2000" smtClean="0">
                <a:latin typeface="Courier New" panose="02070309020205020404" pitchFamily="49" charset="0"/>
              </a:rPr>
              <a:t>		int id= -1;</a:t>
            </a:r>
          </a:p>
          <a:p>
            <a:pPr eaLnBrk="1" hangingPunct="1">
              <a:lnSpc>
                <a:spcPct val="80000"/>
              </a:lnSpc>
              <a:buFontTx/>
              <a:buNone/>
            </a:pPr>
            <a:r>
              <a:rPr lang="en-US" altLang="es-ES" sz="2000" smtClean="0">
                <a:latin typeface="Courier New" panose="02070309020205020404" pitchFamily="49" charset="0"/>
              </a:rPr>
              <a:t>		//connection to the database</a:t>
            </a:r>
          </a:p>
          <a:p>
            <a:pPr eaLnBrk="1" hangingPunct="1">
              <a:lnSpc>
                <a:spcPct val="80000"/>
              </a:lnSpc>
              <a:buFontTx/>
              <a:buNone/>
            </a:pPr>
            <a:r>
              <a:rPr lang="en-US" altLang="es-ES" sz="2000" smtClean="0">
                <a:latin typeface="Courier New" panose="02070309020205020404" pitchFamily="49" charset="0"/>
              </a:rPr>
              <a:t>		PreparedStatement ps;</a:t>
            </a:r>
          </a:p>
          <a:p>
            <a:pPr eaLnBrk="1" hangingPunct="1">
              <a:lnSpc>
                <a:spcPct val="80000"/>
              </a:lnSpc>
              <a:buFontTx/>
              <a:buNone/>
            </a:pPr>
            <a:r>
              <a:rPr lang="en-US" altLang="es-ES" sz="2000" smtClean="0">
                <a:latin typeface="Courier New" panose="02070309020205020404" pitchFamily="49" charset="0"/>
              </a:rPr>
              <a:t>	        </a:t>
            </a:r>
          </a:p>
          <a:p>
            <a:pPr eaLnBrk="1" hangingPunct="1">
              <a:lnSpc>
                <a:spcPct val="80000"/>
              </a:lnSpc>
              <a:buFontTx/>
              <a:buNone/>
            </a:pPr>
            <a:r>
              <a:rPr lang="en-US" altLang="es-ES" sz="2000" smtClean="0">
                <a:latin typeface="Courier New" panose="02070309020205020404" pitchFamily="49" charset="0"/>
              </a:rPr>
              <a:t>	    ps = connection.prepareStatement("INSERT INTO user (name, eMail, active) VALUES (?,?,?,?)", Statement.RETURN_GENERATED_KEYS);</a:t>
            </a:r>
          </a:p>
          <a:p>
            <a:pPr eaLnBrk="1" hangingPunct="1">
              <a:lnSpc>
                <a:spcPct val="80000"/>
              </a:lnSpc>
              <a:buFontTx/>
              <a:buNone/>
            </a:pPr>
            <a:r>
              <a:rPr lang="en-US" altLang="es-ES" sz="2000" smtClean="0">
                <a:latin typeface="Courier New" panose="02070309020205020404" pitchFamily="49" charset="0"/>
              </a:rPr>
              <a:t>		ps.setString(1, tUser.getName());</a:t>
            </a:r>
          </a:p>
          <a:p>
            <a:pPr eaLnBrk="1" hangingPunct="1">
              <a:lnSpc>
                <a:spcPct val="80000"/>
              </a:lnSpc>
              <a:buFontTx/>
              <a:buNone/>
            </a:pPr>
            <a:r>
              <a:rPr lang="en-US" altLang="es-ES" sz="2000" smtClean="0">
                <a:latin typeface="Courier New" panose="02070309020205020404" pitchFamily="49" charset="0"/>
              </a:rPr>
              <a:t>		ps.setString(2, tUser.getEMail());</a:t>
            </a:r>
          </a:p>
          <a:p>
            <a:pPr eaLnBrk="1" hangingPunct="1">
              <a:lnSpc>
                <a:spcPct val="80000"/>
              </a:lnSpc>
              <a:buFontTx/>
              <a:buNone/>
            </a:pPr>
            <a:r>
              <a:rPr lang="en-US" altLang="es-ES" sz="2000" smtClean="0">
                <a:latin typeface="Courier New" panose="02070309020205020404" pitchFamily="49" charset="0"/>
              </a:rPr>
              <a:t>		ps.setBoolean(3, tUser.getActive());</a:t>
            </a:r>
          </a:p>
          <a:p>
            <a:pPr eaLnBrk="1" hangingPunct="1">
              <a:lnSpc>
                <a:spcPct val="80000"/>
              </a:lnSpc>
              <a:buFontTx/>
              <a:buNone/>
            </a:pPr>
            <a:r>
              <a:rPr lang="en-US" altLang="es-ES" sz="2000" smtClean="0">
                <a:latin typeface="Courier New" panose="02070309020205020404" pitchFamily="49" charset="0"/>
              </a:rPr>
              <a:t>	    ps.execute();</a:t>
            </a:r>
          </a:p>
          <a:p>
            <a:pPr eaLnBrk="1" hangingPunct="1">
              <a:lnSpc>
                <a:spcPct val="80000"/>
              </a:lnSpc>
              <a:buFontTx/>
              <a:buNone/>
            </a:pPr>
            <a:r>
              <a:rPr lang="en-US" altLang="es-ES" sz="2000" smtClean="0">
                <a:latin typeface="Courier New" panose="02070309020205020404" pitchFamily="49" charset="0"/>
              </a:rPr>
              <a:t>	        </a:t>
            </a:r>
          </a:p>
          <a:p>
            <a:pPr eaLnBrk="1" hangingPunct="1">
              <a:lnSpc>
                <a:spcPct val="80000"/>
              </a:lnSpc>
              <a:buFontTx/>
              <a:buNone/>
            </a:pPr>
            <a:r>
              <a:rPr lang="en-US" altLang="es-ES" sz="2000" smtClean="0">
                <a:latin typeface="Courier New" panose="02070309020205020404" pitchFamily="49" charset="0"/>
              </a:rPr>
              <a:t>	</a:t>
            </a:r>
            <a:endParaRPr lang="es-ES" altLang="es-ES" sz="2000" smtClean="0">
              <a:latin typeface="Courier New" panose="02070309020205020404" pitchFamily="49" charset="0"/>
            </a:endParaRPr>
          </a:p>
        </p:txBody>
      </p:sp>
      <p:sp>
        <p:nvSpPr>
          <p:cNvPr id="11776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09.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9970233-F083-4AE8-B630-FD37E5A872AD}" type="slidenum">
              <a:rPr lang="es-ES_tradnl" altLang="es-ES" sz="1400" smtClean="0"/>
              <a:t>10</a:t>
            </a:fld>
            <a:endParaRPr lang="es-ES_tradnl" altLang="es-ES" sz="1400" smtClean="0"/>
          </a:p>
        </p:txBody>
      </p:sp>
      <p:sp>
        <p:nvSpPr>
          <p:cNvPr id="16387" name="Rectangle 2"/>
          <p:cNvSpPr>
            <a:spLocks noGrp="1" noChangeArrowheads="1"/>
          </p:cNvSpPr>
          <p:nvPr>
            <p:ph type="title"/>
          </p:nvPr>
        </p:nvSpPr>
        <p:spPr/>
        <p:txBody>
          <a:bodyPr/>
          <a:lstStyle/>
          <a:p>
            <a:pPr eaLnBrk="1" hangingPunct="1"/>
            <a:r>
              <a:rPr lang="es-ES" altLang="es-ES" smtClean="0"/>
              <a:t>Introduction </a:t>
            </a:r>
            <a:endParaRPr lang="es-ES_tradnl" altLang="es-ES" smtClean="0"/>
          </a:p>
        </p:txBody>
      </p:sp>
      <p:sp>
        <p:nvSpPr>
          <p:cNvPr id="16388" name="Rectangle 3"/>
          <p:cNvSpPr>
            <a:spLocks noGrp="1" noChangeArrowheads="1"/>
          </p:cNvSpPr>
          <p:nvPr>
            <p:ph type="body" idx="1"/>
          </p:nvPr>
        </p:nvSpPr>
        <p:spPr/>
        <p:txBody>
          <a:bodyPr/>
          <a:lstStyle/>
          <a:p>
            <a:pPr eaLnBrk="1" hangingPunct="1"/>
            <a:r>
              <a:rPr lang="es-ES" altLang="es-ES" smtClean="0"/>
              <a:t>According to Christopher Alexander, "a </a:t>
            </a:r>
            <a:r>
              <a:rPr lang="es-ES" altLang="es-ES" i="1" smtClean="0"/>
              <a:t>pattern </a:t>
            </a:r>
            <a:r>
              <a:rPr lang="es-ES" altLang="es-ES" smtClean="0"/>
              <a:t>describes a problem that occurs over and over again in our environment, as well as the solution to that problem in such a way that you can apply this solution a million times, without doing the same thing twice". </a:t>
            </a:r>
            <a:endParaRPr lang="es-ES_tradnl" altLang="es-ES" smtClean="0"/>
          </a:p>
        </p:txBody>
      </p:sp>
      <p:sp>
        <p:nvSpPr>
          <p:cNvPr id="1638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0979.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6D6A8C0-2630-43C2-897B-11D9163590FF}" type="slidenum">
              <a:rPr lang="es-ES_tradnl" altLang="es-ES" sz="1400" smtClean="0"/>
              <a:t>109</a:t>
            </a:fld>
            <a:endParaRPr lang="es-ES_tradnl" altLang="es-ES" sz="1400" smtClean="0"/>
          </a:p>
        </p:txBody>
      </p:sp>
      <p:sp>
        <p:nvSpPr>
          <p:cNvPr id="118787" name="Rectangle 2"/>
          <p:cNvSpPr>
            <a:spLocks noGrp="1" noChangeArrowheads="1"/>
          </p:cNvSpPr>
          <p:nvPr>
            <p:ph type="title"/>
          </p:nvPr>
        </p:nvSpPr>
        <p:spPr/>
        <p:txBody>
          <a:bodyPr/>
          <a:lstStyle/>
          <a:p>
            <a:pPr eaLnBrk="1" hangingPunct="1"/>
            <a:r>
              <a:rPr lang="es-ES" altLang="es-ES" smtClean="0"/>
              <a:t>DAO pattern</a:t>
            </a:r>
          </a:p>
        </p:txBody>
      </p:sp>
      <p:sp>
        <p:nvSpPr>
          <p:cNvPr id="118788" name="Rectangle 3"/>
          <p:cNvSpPr>
            <a:spLocks noGrp="1" noChangeArrowheads="1"/>
          </p:cNvSpPr>
          <p:nvPr>
            <p:ph type="body" idx="1"/>
          </p:nvPr>
        </p:nvSpPr>
        <p:spPr>
          <a:xfrm>
            <a:off x="801688" y="1943100"/>
            <a:ext cx="9950450" cy="4114800"/>
          </a:xfrm>
        </p:spPr>
        <p:txBody>
          <a:bodyPr/>
          <a:lstStyle/>
          <a:p>
            <a:pPr eaLnBrk="1" hangingPunct="1">
              <a:lnSpc>
                <a:spcPct val="80000"/>
              </a:lnSpc>
              <a:buFontTx/>
              <a:buNone/>
            </a:pPr>
            <a:r>
              <a:rPr lang="es-ES" altLang="es-ES" sz="2000" smtClean="0">
                <a:latin typeface="Courier New" panose="02070309020205020404" pitchFamily="49" charset="0"/>
              </a:rPr>
              <a:t>		ResultSet rs= pstmt.getGeneratedKeys();</a:t>
            </a:r>
          </a:p>
          <a:p>
            <a:pPr eaLnBrk="1" hangingPunct="1">
              <a:lnSpc>
                <a:spcPct val="80000"/>
              </a:lnSpc>
              <a:buFontTx/>
              <a:buNone/>
            </a:pPr>
            <a:r>
              <a:rPr lang="es-ES" altLang="es-ES" sz="2000" smtClean="0">
                <a:latin typeface="Courier New" panose="02070309020205020404" pitchFamily="49" charset="0"/>
              </a:rPr>
              <a:t>      if (rs.next())</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res= rs.getInt(1);</a:t>
            </a:r>
          </a:p>
          <a:p>
            <a:pPr eaLnBrk="1" hangingPunct="1">
              <a:lnSpc>
                <a:spcPct val="80000"/>
              </a:lnSpc>
              <a:buFontTx/>
              <a:buNone/>
            </a:pPr>
            <a:r>
              <a:rPr lang="en-US" altLang="es-ES" sz="2000" smtClean="0">
                <a:latin typeface="Courier New" panose="02070309020205020404" pitchFamily="49" charset="0"/>
              </a:rPr>
              <a:t>      } </a:t>
            </a:r>
          </a:p>
          <a:p>
            <a:pPr eaLnBrk="1" hangingPunct="1">
              <a:lnSpc>
                <a:spcPct val="80000"/>
              </a:lnSpc>
              <a:buFontTx/>
              <a:buNone/>
            </a:pPr>
            <a:r>
              <a:rPr lang="en-U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//close connection and handle exceptions</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return id;</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endParaRPr lang="es-ES" altLang="es-ES" sz="2000" smtClean="0">
              <a:latin typeface="Courier New" panose="02070309020205020404" pitchFamily="49" charset="0"/>
            </a:endParaRPr>
          </a:p>
        </p:txBody>
      </p:sp>
      <p:sp>
        <p:nvSpPr>
          <p:cNvPr id="11878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1011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73E4FA3-6C68-46A4-8CFE-F36BE75798F2}" type="slidenum">
              <a:rPr lang="es-ES_tradnl" altLang="es-ES" sz="1400" smtClean="0"/>
              <a:t>110</a:t>
            </a:fld>
            <a:endParaRPr lang="es-ES_tradnl" altLang="es-ES" sz="1400" smtClean="0"/>
          </a:p>
        </p:txBody>
      </p:sp>
      <p:sp>
        <p:nvSpPr>
          <p:cNvPr id="119811" name="Rectangle 2"/>
          <p:cNvSpPr>
            <a:spLocks noGrp="1" noChangeArrowheads="1"/>
          </p:cNvSpPr>
          <p:nvPr>
            <p:ph type="title"/>
          </p:nvPr>
        </p:nvSpPr>
        <p:spPr/>
        <p:txBody>
          <a:bodyPr/>
          <a:lstStyle/>
          <a:p>
            <a:pPr eaLnBrk="1" hangingPunct="1"/>
            <a:r>
              <a:rPr lang="es-ES" altLang="es-ES" smtClean="0"/>
              <a:t>DAO pattern</a:t>
            </a:r>
          </a:p>
        </p:txBody>
      </p:sp>
      <p:sp>
        <p:nvSpPr>
          <p:cNvPr id="119812" name="Rectangle 3"/>
          <p:cNvSpPr>
            <a:spLocks noGrp="1" noChangeArrowheads="1"/>
          </p:cNvSpPr>
          <p:nvPr>
            <p:ph type="body" idx="1"/>
          </p:nvPr>
        </p:nvSpPr>
        <p:spPr/>
        <p:txBody>
          <a:bodyPr/>
          <a:lstStyle/>
          <a:p>
            <a:pPr eaLnBrk="1" hangingPunct="1"/>
            <a:r>
              <a:rPr lang="es-ES" altLang="es-ES" smtClean="0"/>
              <a:t>Although it is obvious in these slides, it is essential that DAOs capture and trigger the corresponding exceptions when accessing external resources.</a:t>
            </a:r>
          </a:p>
          <a:p>
            <a:pPr eaLnBrk="1" hangingPunct="1"/>
            <a:r>
              <a:rPr lang="es-ES" altLang="es-ES" smtClean="0"/>
              <a:t>Thus, the business layer will know what has happened if there has been some kind of access failure.</a:t>
            </a:r>
          </a:p>
        </p:txBody>
      </p:sp>
      <p:sp>
        <p:nvSpPr>
          <p:cNvPr id="11981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sld>
</file>

<file path=ppt/slides/slide11114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Título"/>
          <p:cNvSpPr>
            <a:spLocks noGrp="1"/>
          </p:cNvSpPr>
          <p:nvPr>
            <p:ph type="title"/>
          </p:nvPr>
        </p:nvSpPr>
        <p:spPr/>
        <p:txBody>
          <a:bodyPr/>
          <a:lstStyle/>
          <a:p>
            <a:r>
              <a:rPr lang="es-ES" altLang="es-ES" smtClean="0"/>
              <a:t>DAO pattern</a:t>
            </a:r>
          </a:p>
        </p:txBody>
      </p:sp>
      <p:sp>
        <p:nvSpPr>
          <p:cNvPr id="120835" name="2 Marcador de contenido"/>
          <p:cNvSpPr>
            <a:spLocks noGrp="1"/>
          </p:cNvSpPr>
          <p:nvPr>
            <p:ph idx="1"/>
          </p:nvPr>
        </p:nvSpPr>
        <p:spPr/>
        <p:txBody>
          <a:bodyPr/>
          <a:lstStyle/>
          <a:p>
            <a:r>
              <a:rPr lang="es-ES_tradnl" altLang="es-ES" smtClean="0"/>
              <a:t>NOTE</a:t>
            </a:r>
          </a:p>
          <a:p>
            <a:pPr lvl="1"/>
            <a:r>
              <a:rPr lang="es-ES_tradnl" altLang="es-ES" smtClean="0"/>
              <a:t>Although, in general, DAOs should only have the CRUD operations (Create, Read, Update and Delete), it is possible that in a multi-tier architecture without business objects, we may need to enrich the DAOs to facilitate the management of the 1..n and m..n relations. </a:t>
            </a:r>
            <a:endParaRPr lang="es-ES" altLang="es-ES" smtClean="0"/>
          </a:p>
        </p:txBody>
      </p:sp>
      <p:sp>
        <p:nvSpPr>
          <p:cNvPr id="120836" name="4 Marcador de número de diapositiva"/>
          <p:cNvSpPr>
            <a:spLocks noGrp="1"/>
          </p:cNvSpPr>
          <p:nvPr>
            <p:ph type="sldNum" sz="quarter" idx="11"/>
          </p:nvPr>
        </p:nvSpPr>
        <p:spPr>
          <a:xfrm>
            <a:off x="10729913" y="6248400"/>
            <a:ext cx="533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CFD6BCA-F518-44B4-BFE5-8B370FF511FE}" type="slidenum">
              <a:rPr lang="es-ES_tradnl" altLang="es-ES" sz="1400" smtClean="0"/>
              <a:t>111</a:t>
            </a:fld>
            <a:endParaRPr lang="es-ES_tradnl" altLang="es-ES" sz="1400" smtClean="0"/>
          </a:p>
        </p:txBody>
      </p:sp>
      <p:sp>
        <p:nvSpPr>
          <p:cNvPr id="12083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sld>
</file>

<file path=ppt/slides/slide11215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Título"/>
          <p:cNvSpPr>
            <a:spLocks noGrp="1"/>
          </p:cNvSpPr>
          <p:nvPr>
            <p:ph type="title"/>
          </p:nvPr>
        </p:nvSpPr>
        <p:spPr/>
        <p:txBody>
          <a:bodyPr/>
          <a:lstStyle/>
          <a:p>
            <a:r>
              <a:rPr lang="es-ES" altLang="es-ES" smtClean="0"/>
              <a:t>DAO pattern</a:t>
            </a:r>
          </a:p>
        </p:txBody>
      </p:sp>
      <p:sp>
        <p:nvSpPr>
          <p:cNvPr id="121859" name="2 Marcador de contenido"/>
          <p:cNvSpPr>
            <a:spLocks noGrp="1"/>
          </p:cNvSpPr>
          <p:nvPr>
            <p:ph idx="1"/>
          </p:nvPr>
        </p:nvSpPr>
        <p:spPr>
          <a:xfrm>
            <a:off x="914400" y="1981200"/>
            <a:ext cx="9067800" cy="454025"/>
          </a:xfrm>
        </p:spPr>
        <p:txBody>
          <a:bodyPr/>
          <a:lstStyle/>
          <a:p>
            <a:pPr lvl="1"/>
            <a:r>
              <a:rPr lang="es-ES_tradnl" altLang="es-ES" smtClean="0"/>
              <a:t>For a class: </a:t>
            </a:r>
            <a:endParaRPr lang="es-ES" altLang="es-ES" smtClean="0"/>
          </a:p>
        </p:txBody>
      </p:sp>
      <p:sp>
        <p:nvSpPr>
          <p:cNvPr id="121860" name="4 Marcador de número de diapositiva"/>
          <p:cNvSpPr>
            <a:spLocks noGrp="1"/>
          </p:cNvSpPr>
          <p:nvPr>
            <p:ph type="sldNum" sz="quarter" idx="11"/>
          </p:nvPr>
        </p:nvSpPr>
        <p:spPr>
          <a:xfrm>
            <a:off x="10879138" y="6251575"/>
            <a:ext cx="57308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5C9DFBD-085D-436D-927C-CA432600B2A8}" type="slidenum">
              <a:rPr lang="es-ES_tradnl" altLang="es-ES" sz="1400" smtClean="0"/>
              <a:t>112</a:t>
            </a:fld>
            <a:endParaRPr lang="es-ES_tradnl" altLang="es-ES" sz="1400" smtClean="0"/>
          </a:p>
        </p:txBody>
      </p:sp>
      <p:sp>
        <p:nvSpPr>
          <p:cNvPr id="12186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pic>
        <p:nvPicPr>
          <p:cNvPr id="121862"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13138" y="3106738"/>
            <a:ext cx="12779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8288" y="3001963"/>
            <a:ext cx="13271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Imagen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2625" y="3917950"/>
            <a:ext cx="30384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3FC1BC-1939-4057-B15F-C0CE704A72CB}" type="slidenum">
              <a:rPr lang="es-ES_tradnl" altLang="es-ES" sz="1400" smtClean="0"/>
              <a:t>11</a:t>
            </a:fld>
            <a:endParaRPr lang="es-ES_tradnl" altLang="es-ES" sz="1400" smtClean="0"/>
          </a:p>
        </p:txBody>
      </p:sp>
      <p:sp>
        <p:nvSpPr>
          <p:cNvPr id="17411" name="Rectangle 2"/>
          <p:cNvSpPr>
            <a:spLocks noGrp="1" noChangeArrowheads="1"/>
          </p:cNvSpPr>
          <p:nvPr>
            <p:ph type="title"/>
          </p:nvPr>
        </p:nvSpPr>
        <p:spPr/>
        <p:txBody>
          <a:bodyPr/>
          <a:lstStyle/>
          <a:p>
            <a:pPr eaLnBrk="1" hangingPunct="1"/>
            <a:r>
              <a:rPr lang="es-ES" altLang="es-ES" smtClean="0"/>
              <a:t>Introduction </a:t>
            </a:r>
            <a:endParaRPr lang="es-ES_tradnl" altLang="es-ES" smtClean="0"/>
          </a:p>
        </p:txBody>
      </p:sp>
      <p:sp>
        <p:nvSpPr>
          <p:cNvPr id="17412" name="Rectangle 3"/>
          <p:cNvSpPr>
            <a:spLocks noGrp="1" noChangeArrowheads="1"/>
          </p:cNvSpPr>
          <p:nvPr>
            <p:ph type="body" idx="1"/>
          </p:nvPr>
        </p:nvSpPr>
        <p:spPr/>
        <p:txBody>
          <a:bodyPr/>
          <a:lstStyle/>
          <a:p>
            <a:pPr eaLnBrk="1" hangingPunct="1">
              <a:lnSpc>
                <a:spcPct val="90000"/>
              </a:lnSpc>
            </a:pPr>
            <a:r>
              <a:rPr lang="es-ES" altLang="es-ES" smtClean="0"/>
              <a:t>Although Alexander was referring to patterns in cities and buildings, what he says is also valid for OO design patterns.</a:t>
            </a:r>
          </a:p>
          <a:p>
            <a:pPr eaLnBrk="1" hangingPunct="1">
              <a:lnSpc>
                <a:spcPct val="90000"/>
              </a:lnSpc>
            </a:pPr>
            <a:r>
              <a:rPr lang="es-ES" altLang="es-ES" smtClean="0"/>
              <a:t>We can say that the design patterns:</a:t>
            </a:r>
          </a:p>
          <a:p>
            <a:pPr eaLnBrk="1" hangingPunct="1">
              <a:lnSpc>
                <a:spcPct val="90000"/>
              </a:lnSpc>
              <a:buFontTx/>
              <a:buNone/>
            </a:pPr>
            <a:r>
              <a:rPr lang="es-ES" altLang="es-ES" sz="2800" smtClean="0"/>
              <a:t>	- They are simple and elegant solutions to specific OO software design problems.</a:t>
            </a:r>
          </a:p>
          <a:p>
            <a:pPr eaLnBrk="1" hangingPunct="1">
              <a:lnSpc>
                <a:spcPct val="90000"/>
              </a:lnSpc>
              <a:buFontTx/>
              <a:buNone/>
            </a:pPr>
            <a:r>
              <a:rPr lang="es-ES" altLang="es-ES" sz="2800" smtClean="0"/>
              <a:t>	- They represent solutions that have been developed and have evolved over time. </a:t>
            </a:r>
            <a:endParaRPr lang="es-ES_tradnl" altLang="es-ES" sz="2800" smtClean="0"/>
          </a:p>
        </p:txBody>
      </p:sp>
      <p:sp>
        <p:nvSpPr>
          <p:cNvPr id="1741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134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Título"/>
          <p:cNvSpPr>
            <a:spLocks noGrp="1"/>
          </p:cNvSpPr>
          <p:nvPr>
            <p:ph type="title"/>
          </p:nvPr>
        </p:nvSpPr>
        <p:spPr/>
        <p:txBody>
          <a:bodyPr/>
          <a:lstStyle/>
          <a:p>
            <a:r>
              <a:rPr lang="es-ES" altLang="es-ES" smtClean="0"/>
              <a:t>DAO pattern</a:t>
            </a:r>
          </a:p>
        </p:txBody>
      </p:sp>
      <p:sp>
        <p:nvSpPr>
          <p:cNvPr id="122883" name="2 Marcador de contenido"/>
          <p:cNvSpPr>
            <a:spLocks noGrp="1"/>
          </p:cNvSpPr>
          <p:nvPr>
            <p:ph idx="1"/>
          </p:nvPr>
        </p:nvSpPr>
        <p:spPr>
          <a:xfrm>
            <a:off x="914400" y="1981200"/>
            <a:ext cx="9067800" cy="687388"/>
          </a:xfrm>
        </p:spPr>
        <p:txBody>
          <a:bodyPr/>
          <a:lstStyle/>
          <a:p>
            <a:pPr lvl="1"/>
            <a:r>
              <a:rPr lang="es-ES_tradnl" altLang="es-ES" smtClean="0"/>
              <a:t>For a class, N end of a relation 1..N </a:t>
            </a:r>
            <a:endParaRPr lang="es-ES" altLang="es-ES" smtClean="0"/>
          </a:p>
        </p:txBody>
      </p:sp>
      <p:sp>
        <p:nvSpPr>
          <p:cNvPr id="122884" name="4 Marcador de número de diapositiva"/>
          <p:cNvSpPr>
            <a:spLocks noGrp="1"/>
          </p:cNvSpPr>
          <p:nvPr>
            <p:ph type="sldNum" sz="quarter" idx="11"/>
          </p:nvPr>
        </p:nvSpPr>
        <p:spPr>
          <a:xfrm>
            <a:off x="10758488" y="6248400"/>
            <a:ext cx="4651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F2269CE-A3B7-4BA8-A4EB-A54E9E3A9C55}" type="slidenum">
              <a:rPr lang="es-ES_tradnl" altLang="es-ES" sz="1400" smtClean="0"/>
              <a:t>113</a:t>
            </a:fld>
            <a:endParaRPr lang="es-ES_tradnl" altLang="es-ES" sz="1400" smtClean="0"/>
          </a:p>
        </p:txBody>
      </p:sp>
      <p:sp>
        <p:nvSpPr>
          <p:cNvPr id="12288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pic>
        <p:nvPicPr>
          <p:cNvPr id="12288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4475" y="3389313"/>
            <a:ext cx="28130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3406775"/>
            <a:ext cx="387191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8" name="Imagen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4825" y="4373563"/>
            <a:ext cx="4543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8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Título"/>
          <p:cNvSpPr>
            <a:spLocks noGrp="1"/>
          </p:cNvSpPr>
          <p:nvPr>
            <p:ph type="title"/>
          </p:nvPr>
        </p:nvSpPr>
        <p:spPr/>
        <p:txBody>
          <a:bodyPr/>
          <a:lstStyle/>
          <a:p>
            <a:r>
              <a:rPr lang="es-ES" altLang="es-ES" smtClean="0"/>
              <a:t>DAO pattern</a:t>
            </a:r>
          </a:p>
        </p:txBody>
      </p:sp>
      <p:sp>
        <p:nvSpPr>
          <p:cNvPr id="123907" name="2 Marcador de contenido"/>
          <p:cNvSpPr>
            <a:spLocks noGrp="1"/>
          </p:cNvSpPr>
          <p:nvPr>
            <p:ph idx="1"/>
          </p:nvPr>
        </p:nvSpPr>
        <p:spPr>
          <a:xfrm>
            <a:off x="914400" y="1981200"/>
            <a:ext cx="9067800" cy="612775"/>
          </a:xfrm>
        </p:spPr>
        <p:txBody>
          <a:bodyPr/>
          <a:lstStyle/>
          <a:p>
            <a:pPr lvl="1"/>
            <a:r>
              <a:rPr lang="es-ES_tradnl" altLang="es-ES" smtClean="0"/>
              <a:t>For two extreme classes of a relation M..N </a:t>
            </a:r>
            <a:endParaRPr lang="es-ES" altLang="es-ES" smtClean="0"/>
          </a:p>
        </p:txBody>
      </p:sp>
      <p:sp>
        <p:nvSpPr>
          <p:cNvPr id="123908" name="4 Marcador de número de diapositiva"/>
          <p:cNvSpPr>
            <a:spLocks noGrp="1"/>
          </p:cNvSpPr>
          <p:nvPr>
            <p:ph type="sldNum" sz="quarter" idx="11"/>
          </p:nvPr>
        </p:nvSpPr>
        <p:spPr>
          <a:xfrm>
            <a:off x="10791825" y="6248400"/>
            <a:ext cx="4857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80445F6-D904-4E0F-8C1A-45987E8E06BB}" type="slidenum">
              <a:rPr lang="es-ES_tradnl" altLang="es-ES" sz="1400" smtClean="0"/>
              <a:t>114</a:t>
            </a:fld>
            <a:endParaRPr lang="es-ES_tradnl" altLang="es-ES" sz="1400" smtClean="0"/>
          </a:p>
        </p:txBody>
      </p:sp>
      <p:sp>
        <p:nvSpPr>
          <p:cNvPr id="12390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pic>
        <p:nvPicPr>
          <p:cNvPr id="123910"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5488" y="3070225"/>
            <a:ext cx="1023937"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6850" y="2986088"/>
            <a:ext cx="10414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Imagen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2597150"/>
            <a:ext cx="45434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3" name="Imagen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5550" y="4610100"/>
            <a:ext cx="39338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10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Título"/>
          <p:cNvSpPr>
            <a:spLocks noGrp="1"/>
          </p:cNvSpPr>
          <p:nvPr>
            <p:ph type="title"/>
          </p:nvPr>
        </p:nvSpPr>
        <p:spPr/>
        <p:txBody>
          <a:bodyPr/>
          <a:lstStyle/>
          <a:p>
            <a:r>
              <a:rPr lang="es-ES" altLang="es-ES" smtClean="0"/>
              <a:t>DAO pattern</a:t>
            </a:r>
          </a:p>
        </p:txBody>
      </p:sp>
      <p:sp>
        <p:nvSpPr>
          <p:cNvPr id="124931" name="2 Marcador de contenido"/>
          <p:cNvSpPr>
            <a:spLocks noGrp="1"/>
          </p:cNvSpPr>
          <p:nvPr>
            <p:ph idx="1"/>
          </p:nvPr>
        </p:nvSpPr>
        <p:spPr>
          <a:xfrm>
            <a:off x="914400" y="1619250"/>
            <a:ext cx="10140950" cy="623888"/>
          </a:xfrm>
        </p:spPr>
        <p:txBody>
          <a:bodyPr/>
          <a:lstStyle/>
          <a:p>
            <a:pPr lvl="1"/>
            <a:r>
              <a:rPr lang="es-ES_tradnl" altLang="es-ES" smtClean="0"/>
              <a:t>In the case of an association class, it is like two relations 1..N: </a:t>
            </a:r>
            <a:endParaRPr lang="es-ES" altLang="es-ES" smtClean="0"/>
          </a:p>
        </p:txBody>
      </p:sp>
      <p:sp>
        <p:nvSpPr>
          <p:cNvPr id="124932" name="4 Marcador de número de diapositiva"/>
          <p:cNvSpPr>
            <a:spLocks noGrp="1"/>
          </p:cNvSpPr>
          <p:nvPr>
            <p:ph type="sldNum" sz="quarter" idx="11"/>
          </p:nvPr>
        </p:nvSpPr>
        <p:spPr>
          <a:xfrm>
            <a:off x="10823575" y="6248400"/>
            <a:ext cx="56356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9879649-8192-482A-8B68-64F05E3489A1}" type="slidenum">
              <a:rPr lang="es-ES_tradnl" altLang="es-ES" sz="1400" smtClean="0"/>
              <a:t>115</a:t>
            </a:fld>
            <a:endParaRPr lang="es-ES_tradnl" altLang="es-ES" sz="1400" smtClean="0"/>
          </a:p>
        </p:txBody>
      </p:sp>
      <p:sp>
        <p:nvSpPr>
          <p:cNvPr id="12493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pic>
        <p:nvPicPr>
          <p:cNvPr id="124934"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5225" y="2174875"/>
            <a:ext cx="202406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3471863"/>
            <a:ext cx="326390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6" name="Imagen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2100" y="5156200"/>
            <a:ext cx="377031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7" name="Imagen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62113" y="2916238"/>
            <a:ext cx="25527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8" name="Imagen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25963" y="2649538"/>
            <a:ext cx="14382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ítulo 1"/>
          <p:cNvSpPr>
            <a:spLocks noGrp="1"/>
          </p:cNvSpPr>
          <p:nvPr>
            <p:ph type="title"/>
          </p:nvPr>
        </p:nvSpPr>
        <p:spPr/>
        <p:txBody>
          <a:bodyPr/>
          <a:lstStyle/>
          <a:p>
            <a:r>
              <a:rPr lang="es-ES_tradnl" altLang="es-ES" smtClean="0"/>
              <a:t>DAO pattern </a:t>
            </a:r>
            <a:endParaRPr lang="es-ES" altLang="es-ES" smtClean="0"/>
          </a:p>
        </p:txBody>
      </p:sp>
      <p:sp>
        <p:nvSpPr>
          <p:cNvPr id="125955" name="Marcador de contenido 2"/>
          <p:cNvSpPr>
            <a:spLocks noGrp="1"/>
          </p:cNvSpPr>
          <p:nvPr>
            <p:ph idx="1"/>
          </p:nvPr>
        </p:nvSpPr>
        <p:spPr>
          <a:xfrm>
            <a:off x="914400" y="1787525"/>
            <a:ext cx="10599738" cy="1009650"/>
          </a:xfrm>
        </p:spPr>
        <p:txBody>
          <a:bodyPr/>
          <a:lstStyle/>
          <a:p>
            <a:pPr lvl="1"/>
            <a:r>
              <a:rPr lang="es-ES" altLang="es-ES" smtClean="0"/>
              <a:t>Unless we think that the intermediate class does not have sufficient entity (i.e. does not have its own ID).</a:t>
            </a:r>
          </a:p>
        </p:txBody>
      </p:sp>
      <p:sp>
        <p:nvSpPr>
          <p:cNvPr id="125956" name="Marcador de número de diapositiva 4"/>
          <p:cNvSpPr>
            <a:spLocks noGrp="1"/>
          </p:cNvSpPr>
          <p:nvPr>
            <p:ph type="sldNum" sz="quarter" idx="11"/>
          </p:nvPr>
        </p:nvSpPr>
        <p:spPr>
          <a:xfrm>
            <a:off x="10828338" y="6248400"/>
            <a:ext cx="4778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6859CF5-A327-4681-9A43-5F5A5797BECE}" type="slidenum">
              <a:rPr lang="es-ES_tradnl" altLang="es-ES" sz="1400" smtClean="0"/>
              <a:t>116</a:t>
            </a:fld>
            <a:endParaRPr lang="es-ES_tradnl" altLang="es-ES" sz="1400" smtClean="0"/>
          </a:p>
        </p:txBody>
      </p:sp>
      <p:sp>
        <p:nvSpPr>
          <p:cNvPr id="12595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pic>
        <p:nvPicPr>
          <p:cNvPr id="125958" name="Imagen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4888" y="3203575"/>
            <a:ext cx="13335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Imagen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3378200"/>
            <a:ext cx="26860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Imagen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7538" y="2563813"/>
            <a:ext cx="22193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Imagen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96100" y="4514850"/>
            <a:ext cx="23622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2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ítulo 1"/>
          <p:cNvSpPr>
            <a:spLocks noGrp="1"/>
          </p:cNvSpPr>
          <p:nvPr>
            <p:ph type="title"/>
          </p:nvPr>
        </p:nvSpPr>
        <p:spPr/>
        <p:txBody>
          <a:bodyPr/>
          <a:lstStyle/>
          <a:p>
            <a:r>
              <a:rPr lang="es-ES" altLang="es-ES" smtClean="0"/>
              <a:t>DAO pattern</a:t>
            </a:r>
          </a:p>
        </p:txBody>
      </p:sp>
      <p:sp>
        <p:nvSpPr>
          <p:cNvPr id="126979" name="Marcador de contenido 2"/>
          <p:cNvSpPr>
            <a:spLocks noGrp="1"/>
          </p:cNvSpPr>
          <p:nvPr>
            <p:ph idx="1"/>
          </p:nvPr>
        </p:nvSpPr>
        <p:spPr>
          <a:xfrm>
            <a:off x="693738" y="1981200"/>
            <a:ext cx="10972800" cy="2816225"/>
          </a:xfrm>
        </p:spPr>
        <p:txBody>
          <a:bodyPr/>
          <a:lstStyle/>
          <a:p>
            <a:pPr lvl="2"/>
            <a:r>
              <a:rPr lang="es-ES" altLang="es-ES" smtClean="0"/>
              <a:t>In the latter case, if the order lines, despite not being accessed outside the order transfer, are updated frequently (e.g. due to changes in orders), it might be appropriate to give them DAO, but not application service.</a:t>
            </a:r>
          </a:p>
        </p:txBody>
      </p:sp>
      <p:sp>
        <p:nvSpPr>
          <p:cNvPr id="126980" name="Marcador de número de diapositiva 4"/>
          <p:cNvSpPr>
            <a:spLocks noGrp="1"/>
          </p:cNvSpPr>
          <p:nvPr>
            <p:ph type="sldNum" sz="quarter" idx="11"/>
          </p:nvPr>
        </p:nvSpPr>
        <p:spPr>
          <a:xfrm>
            <a:off x="10939463" y="6256338"/>
            <a:ext cx="508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E512A1-3AAF-43A0-805A-0F8F37E459AD}" type="slidenum">
              <a:rPr lang="es-ES_tradnl" altLang="es-ES" sz="1400" smtClean="0"/>
              <a:t>117</a:t>
            </a:fld>
            <a:endParaRPr lang="es-ES_tradnl" altLang="es-ES" sz="1400" smtClean="0"/>
          </a:p>
        </p:txBody>
      </p:sp>
      <p:sp>
        <p:nvSpPr>
          <p:cNvPr id="12698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sld>
</file>

<file path=ppt/slides/slide1184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ítulo 1"/>
          <p:cNvSpPr>
            <a:spLocks noGrp="1"/>
          </p:cNvSpPr>
          <p:nvPr>
            <p:ph type="title"/>
          </p:nvPr>
        </p:nvSpPr>
        <p:spPr/>
        <p:txBody>
          <a:bodyPr/>
          <a:lstStyle/>
          <a:p>
            <a:r>
              <a:rPr lang="es-ES" altLang="es-ES" smtClean="0"/>
              <a:t>DAO pattern</a:t>
            </a:r>
          </a:p>
        </p:txBody>
      </p:sp>
      <p:sp>
        <p:nvSpPr>
          <p:cNvPr id="128003" name="Marcador de contenido 2"/>
          <p:cNvSpPr>
            <a:spLocks noGrp="1"/>
          </p:cNvSpPr>
          <p:nvPr>
            <p:ph idx="1"/>
          </p:nvPr>
        </p:nvSpPr>
        <p:spPr>
          <a:xfrm>
            <a:off x="914400" y="1981200"/>
            <a:ext cx="10363200" cy="709613"/>
          </a:xfrm>
        </p:spPr>
        <p:txBody>
          <a:bodyPr/>
          <a:lstStyle/>
          <a:p>
            <a:pPr lvl="1"/>
            <a:r>
              <a:rPr lang="es-ES" altLang="es-ES" smtClean="0"/>
              <a:t>In any case, this option seems </a:t>
            </a:r>
            <a:r>
              <a:rPr lang="es-ES" altLang="es-ES" i="1" smtClean="0"/>
              <a:t>cleaner</a:t>
            </a:r>
          </a:p>
        </p:txBody>
      </p:sp>
      <p:sp>
        <p:nvSpPr>
          <p:cNvPr id="128004" name="Marcador de pie de pá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
        <p:nvSpPr>
          <p:cNvPr id="128005" name="Marcador de número de diapositiva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82F647-5149-4E67-AE05-FA7DF3A3803D}" type="slidenum">
              <a:rPr lang="es-ES_tradnl" altLang="es-ES" sz="1400" smtClean="0"/>
              <a:t>118</a:t>
            </a:fld>
            <a:endParaRPr lang="es-ES_tradnl" altLang="es-ES" sz="1400" smtClean="0"/>
          </a:p>
        </p:txBody>
      </p:sp>
      <p:pic>
        <p:nvPicPr>
          <p:cNvPr id="128006"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0238" y="3192463"/>
            <a:ext cx="26860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7" name="Imagen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6488" y="2906713"/>
            <a:ext cx="13335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8"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2825" y="2486025"/>
            <a:ext cx="1831975"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9" name="Imagen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80188" y="3933825"/>
            <a:ext cx="339725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0" name="Imagen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04088" y="5513388"/>
            <a:ext cx="194945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6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ítulo 1"/>
          <p:cNvSpPr>
            <a:spLocks noGrp="1"/>
          </p:cNvSpPr>
          <p:nvPr>
            <p:ph type="title"/>
          </p:nvPr>
        </p:nvSpPr>
        <p:spPr/>
        <p:txBody>
          <a:bodyPr/>
          <a:lstStyle/>
          <a:p>
            <a:r>
              <a:rPr lang="es-ES" altLang="es-ES" smtClean="0"/>
              <a:t>DAO pattern</a:t>
            </a:r>
          </a:p>
        </p:txBody>
      </p:sp>
      <p:sp>
        <p:nvSpPr>
          <p:cNvPr id="129027" name="Marcador de contenido 2"/>
          <p:cNvSpPr>
            <a:spLocks noGrp="1"/>
          </p:cNvSpPr>
          <p:nvPr>
            <p:ph idx="1"/>
          </p:nvPr>
        </p:nvSpPr>
        <p:spPr>
          <a:xfrm>
            <a:off x="660400" y="1981200"/>
            <a:ext cx="10871200" cy="1155700"/>
          </a:xfrm>
        </p:spPr>
        <p:txBody>
          <a:bodyPr/>
          <a:lstStyle/>
          <a:p>
            <a:pPr lvl="2"/>
            <a:r>
              <a:rPr lang="es-ES" altLang="es-ES" smtClean="0"/>
              <a:t>This option together with a TOA (e.g. an HS operation) would allow to read an order with its materials.</a:t>
            </a:r>
          </a:p>
          <a:p>
            <a:pPr marL="0" indent="0">
              <a:buFontTx/>
              <a:buNone/>
            </a:pPr>
            <a:endParaRPr lang="es-ES" altLang="es-ES" smtClean="0"/>
          </a:p>
        </p:txBody>
      </p:sp>
      <p:sp>
        <p:nvSpPr>
          <p:cNvPr id="129028" name="Marcador de número de diapositiva 4"/>
          <p:cNvSpPr>
            <a:spLocks noGrp="1"/>
          </p:cNvSpPr>
          <p:nvPr>
            <p:ph type="sldNum" sz="quarter" idx="11"/>
          </p:nvPr>
        </p:nvSpPr>
        <p:spPr>
          <a:xfrm>
            <a:off x="10795000" y="6248400"/>
            <a:ext cx="4651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84B52D1-8038-4C93-9B89-6D8D82FB755F}" type="slidenum">
              <a:rPr lang="es-ES_tradnl" altLang="es-ES" sz="1400" smtClean="0"/>
              <a:t>119</a:t>
            </a:fld>
            <a:endParaRPr lang="es-ES_tradnl" altLang="es-ES" sz="1400" smtClean="0"/>
          </a:p>
        </p:txBody>
      </p:sp>
      <p:sp>
        <p:nvSpPr>
          <p:cNvPr id="12902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pic>
        <p:nvPicPr>
          <p:cNvPr id="129030"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3788" y="3095625"/>
            <a:ext cx="49244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10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ítulo 1"/>
          <p:cNvSpPr>
            <a:spLocks noGrp="1"/>
          </p:cNvSpPr>
          <p:nvPr>
            <p:ph type="title"/>
          </p:nvPr>
        </p:nvSpPr>
        <p:spPr/>
        <p:txBody>
          <a:bodyPr/>
          <a:lstStyle/>
          <a:p>
            <a:r>
              <a:rPr lang="es-ES" altLang="es-ES" smtClean="0"/>
              <a:t>DAO pattern</a:t>
            </a:r>
          </a:p>
        </p:txBody>
      </p:sp>
      <p:sp>
        <p:nvSpPr>
          <p:cNvPr id="130051" name="Marcador de contenido 2"/>
          <p:cNvSpPr>
            <a:spLocks noGrp="1"/>
          </p:cNvSpPr>
          <p:nvPr>
            <p:ph idx="1"/>
          </p:nvPr>
        </p:nvSpPr>
        <p:spPr>
          <a:xfrm>
            <a:off x="914400" y="1981200"/>
            <a:ext cx="10363200" cy="695325"/>
          </a:xfrm>
        </p:spPr>
        <p:txBody>
          <a:bodyPr/>
          <a:lstStyle/>
          <a:p>
            <a:pPr lvl="2"/>
            <a:r>
              <a:rPr lang="es-ES" altLang="es-ES" smtClean="0"/>
              <a:t>Or a material with the orders in which it appears</a:t>
            </a:r>
          </a:p>
        </p:txBody>
      </p:sp>
      <p:sp>
        <p:nvSpPr>
          <p:cNvPr id="130052" name="Marcador de pie de pá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
        <p:nvSpPr>
          <p:cNvPr id="130053" name="Marcador de número de diapositiva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D3F2A7C-73C7-4FEF-A3BD-BBAD2CE3BAB1}" type="slidenum">
              <a:rPr lang="es-ES_tradnl" altLang="es-ES" sz="1400" smtClean="0"/>
              <a:t>120</a:t>
            </a:fld>
            <a:endParaRPr lang="es-ES_tradnl" altLang="es-ES" sz="1400" smtClean="0"/>
          </a:p>
        </p:txBody>
      </p:sp>
      <p:pic>
        <p:nvPicPr>
          <p:cNvPr id="13005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2500313"/>
            <a:ext cx="49530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13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ítulo 1"/>
          <p:cNvSpPr>
            <a:spLocks noGrp="1"/>
          </p:cNvSpPr>
          <p:nvPr>
            <p:ph type="title"/>
          </p:nvPr>
        </p:nvSpPr>
        <p:spPr/>
        <p:txBody>
          <a:bodyPr/>
          <a:lstStyle/>
          <a:p>
            <a:r>
              <a:rPr lang="es-ES" altLang="es-ES" smtClean="0"/>
              <a:t>DAO pattern</a:t>
            </a:r>
          </a:p>
        </p:txBody>
      </p:sp>
      <p:sp>
        <p:nvSpPr>
          <p:cNvPr id="131075" name="Marcador de contenido 2"/>
          <p:cNvSpPr>
            <a:spLocks noGrp="1"/>
          </p:cNvSpPr>
          <p:nvPr>
            <p:ph idx="1"/>
          </p:nvPr>
        </p:nvSpPr>
        <p:spPr>
          <a:xfrm>
            <a:off x="914400" y="1981200"/>
            <a:ext cx="10363200" cy="650875"/>
          </a:xfrm>
        </p:spPr>
        <p:txBody>
          <a:bodyPr/>
          <a:lstStyle/>
          <a:p>
            <a:pPr lvl="2"/>
            <a:r>
              <a:rPr lang="es-ES" altLang="es-ES" smtClean="0"/>
              <a:t>Or even a trolley</a:t>
            </a:r>
          </a:p>
        </p:txBody>
      </p:sp>
      <p:sp>
        <p:nvSpPr>
          <p:cNvPr id="131076" name="Marcador de pie de pá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
        <p:nvSpPr>
          <p:cNvPr id="131077" name="Marcador de número de diapositiva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D2346BB-1048-4B8D-8057-158A9698BC68}" type="slidenum">
              <a:rPr lang="es-ES_tradnl" altLang="es-ES" sz="1400" smtClean="0"/>
              <a:t>121</a:t>
            </a:fld>
            <a:endParaRPr lang="es-ES_tradnl" altLang="es-ES" sz="1400" smtClean="0"/>
          </a:p>
        </p:txBody>
      </p:sp>
      <p:pic>
        <p:nvPicPr>
          <p:cNvPr id="131078"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2589213"/>
            <a:ext cx="3714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149.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ítulo 1"/>
          <p:cNvSpPr>
            <a:spLocks noGrp="1"/>
          </p:cNvSpPr>
          <p:nvPr>
            <p:ph type="title"/>
          </p:nvPr>
        </p:nvSpPr>
        <p:spPr/>
        <p:txBody>
          <a:bodyPr/>
          <a:lstStyle/>
          <a:p>
            <a:r>
              <a:rPr lang="es-ES" altLang="es-ES" smtClean="0"/>
              <a:t>DAO pattern</a:t>
            </a:r>
          </a:p>
        </p:txBody>
      </p:sp>
      <p:sp>
        <p:nvSpPr>
          <p:cNvPr id="132099" name="Marcador de contenido 2"/>
          <p:cNvSpPr>
            <a:spLocks noGrp="1"/>
          </p:cNvSpPr>
          <p:nvPr>
            <p:ph idx="1"/>
          </p:nvPr>
        </p:nvSpPr>
        <p:spPr>
          <a:xfrm>
            <a:off x="550863" y="1970088"/>
            <a:ext cx="10726737" cy="1630362"/>
          </a:xfrm>
        </p:spPr>
        <p:txBody>
          <a:bodyPr/>
          <a:lstStyle/>
          <a:p>
            <a:pPr lvl="1"/>
            <a:r>
              <a:rPr lang="es-ES" altLang="es-ES" smtClean="0"/>
              <a:t>Martin Fowler is more pragmatic and would return a network of transfers created on demand from the union of use cases.</a:t>
            </a:r>
          </a:p>
          <a:p>
            <a:pPr lvl="2"/>
            <a:r>
              <a:rPr lang="es-ES" altLang="es-ES" smtClean="0"/>
              <a:t>This option however, generates networks of </a:t>
            </a:r>
            <a:r>
              <a:rPr lang="es-ES" altLang="es-ES" i="1" smtClean="0"/>
              <a:t>pruned </a:t>
            </a:r>
            <a:r>
              <a:rPr lang="es-ES" altLang="es-ES" smtClean="0"/>
              <a:t>objects </a:t>
            </a:r>
            <a:r>
              <a:rPr lang="es-ES" altLang="es-ES" smtClean="0"/>
              <a:t>in order to solve both the cycling and loading problem of all referenced elements.</a:t>
            </a:r>
          </a:p>
          <a:p>
            <a:pPr lvl="2"/>
            <a:endParaRPr lang="es-ES" altLang="es-ES" smtClean="0"/>
          </a:p>
        </p:txBody>
      </p:sp>
      <p:sp>
        <p:nvSpPr>
          <p:cNvPr id="132100" name="Marcador de número de diapositiva 4"/>
          <p:cNvSpPr>
            <a:spLocks noGrp="1"/>
          </p:cNvSpPr>
          <p:nvPr>
            <p:ph type="sldNum" sz="quarter" idx="11"/>
          </p:nvPr>
        </p:nvSpPr>
        <p:spPr>
          <a:xfrm>
            <a:off x="10733088" y="6248400"/>
            <a:ext cx="4603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11A18F5-33E9-4BD6-A388-3057E781026C}" type="slidenum">
              <a:rPr lang="es-ES_tradnl" altLang="es-ES" sz="1400" smtClean="0"/>
              <a:t>122</a:t>
            </a:fld>
            <a:endParaRPr lang="es-ES_tradnl" altLang="es-ES" sz="1400" smtClean="0"/>
          </a:p>
        </p:txBody>
      </p:sp>
      <p:sp>
        <p:nvSpPr>
          <p:cNvPr id="13210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pic>
        <p:nvPicPr>
          <p:cNvPr id="132102"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9913" y="4525963"/>
            <a:ext cx="59721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3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C016283-E37D-4E41-8C2A-C7616D755B34}" type="slidenum">
              <a:rPr lang="es-ES_tradnl" altLang="es-ES" sz="1400" smtClean="0"/>
              <a:t>123</a:t>
            </a:fld>
            <a:endParaRPr lang="es-ES_tradnl" altLang="es-ES" sz="1400" smtClean="0"/>
          </a:p>
        </p:txBody>
      </p:sp>
      <p:sp>
        <p:nvSpPr>
          <p:cNvPr id="133123" name="Rectangle 2"/>
          <p:cNvSpPr>
            <a:spLocks noGrp="1" noChangeArrowheads="1"/>
          </p:cNvSpPr>
          <p:nvPr>
            <p:ph type="title"/>
          </p:nvPr>
        </p:nvSpPr>
        <p:spPr/>
        <p:txBody>
          <a:bodyPr/>
          <a:lstStyle/>
          <a:p>
            <a:pPr eaLnBrk="1" hangingPunct="1"/>
            <a:r>
              <a:rPr lang="es-ES" altLang="es-ES" smtClean="0"/>
              <a:t>Application Service Pattern</a:t>
            </a:r>
          </a:p>
        </p:txBody>
      </p:sp>
      <p:sp>
        <p:nvSpPr>
          <p:cNvPr id="133124" name="Rectangle 3"/>
          <p:cNvSpPr>
            <a:spLocks noGrp="1" noChangeArrowheads="1"/>
          </p:cNvSpPr>
          <p:nvPr>
            <p:ph type="body" idx="1"/>
          </p:nvPr>
        </p:nvSpPr>
        <p:spPr/>
        <p:txBody>
          <a:bodyPr/>
          <a:lstStyle/>
          <a:p>
            <a:pPr eaLnBrk="1" hangingPunct="1"/>
            <a:r>
              <a:rPr lang="es-ES" altLang="es-ES" smtClean="0"/>
              <a:t>Purpose</a:t>
            </a:r>
          </a:p>
          <a:p>
            <a:pPr lvl="1" eaLnBrk="1" hangingPunct="1"/>
            <a:r>
              <a:rPr lang="es-ES" altLang="es-ES" smtClean="0"/>
              <a:t>Centralizes business logic.</a:t>
            </a:r>
          </a:p>
          <a:p>
            <a:pPr eaLnBrk="1" hangingPunct="1"/>
            <a:r>
              <a:rPr lang="es-ES" altLang="es-ES" smtClean="0"/>
              <a:t>Also known as:</a:t>
            </a:r>
          </a:p>
          <a:p>
            <a:pPr lvl="1" eaLnBrk="1" hangingPunct="1"/>
            <a:r>
              <a:rPr lang="es-ES" altLang="es-ES" i="1" smtClean="0"/>
              <a:t>Application service</a:t>
            </a:r>
          </a:p>
        </p:txBody>
      </p:sp>
      <p:sp>
        <p:nvSpPr>
          <p:cNvPr id="13312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246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A5C20A8-F082-4D73-A81A-468B04B3697E}" type="slidenum">
              <a:rPr lang="es-ES_tradnl" altLang="es-ES" sz="1400" smtClean="0"/>
              <a:t>124</a:t>
            </a:fld>
            <a:endParaRPr lang="es-ES_tradnl" altLang="es-ES" sz="1400" smtClean="0"/>
          </a:p>
        </p:txBody>
      </p:sp>
      <p:sp>
        <p:nvSpPr>
          <p:cNvPr id="134147" name="Rectangle 2"/>
          <p:cNvSpPr>
            <a:spLocks noGrp="1" noChangeArrowheads="1"/>
          </p:cNvSpPr>
          <p:nvPr>
            <p:ph type="title"/>
          </p:nvPr>
        </p:nvSpPr>
        <p:spPr/>
        <p:txBody>
          <a:bodyPr/>
          <a:lstStyle/>
          <a:p>
            <a:pPr eaLnBrk="1" hangingPunct="1"/>
            <a:r>
              <a:rPr lang="es-ES" altLang="es-ES" smtClean="0"/>
              <a:t>Application Service Pattern</a:t>
            </a:r>
          </a:p>
        </p:txBody>
      </p:sp>
      <p:sp>
        <p:nvSpPr>
          <p:cNvPr id="134148" name="Rectangle 3"/>
          <p:cNvSpPr>
            <a:spLocks noGrp="1" noChangeArrowheads="1"/>
          </p:cNvSpPr>
          <p:nvPr>
            <p:ph type="body" idx="1"/>
          </p:nvPr>
        </p:nvSpPr>
        <p:spPr/>
        <p:txBody>
          <a:bodyPr/>
          <a:lstStyle/>
          <a:p>
            <a:pPr eaLnBrk="1" hangingPunct="1">
              <a:lnSpc>
                <a:spcPct val="90000"/>
              </a:lnSpc>
            </a:pPr>
            <a:r>
              <a:rPr lang="es-ES" altLang="es-ES" smtClean="0"/>
              <a:t>Motivation</a:t>
            </a:r>
          </a:p>
          <a:p>
            <a:pPr lvl="1" eaLnBrk="1" hangingPunct="1">
              <a:lnSpc>
                <a:spcPct val="90000"/>
              </a:lnSpc>
            </a:pPr>
            <a:r>
              <a:rPr lang="es-ES" altLang="es-ES" smtClean="0"/>
              <a:t>In a multi-tier architecture, the business logic must be somewhere.</a:t>
            </a:r>
          </a:p>
          <a:p>
            <a:pPr lvl="1" eaLnBrk="1" hangingPunct="1">
              <a:lnSpc>
                <a:spcPct val="90000"/>
              </a:lnSpc>
            </a:pPr>
            <a:r>
              <a:rPr lang="es-ES" altLang="es-ES" smtClean="0"/>
              <a:t>Putting it in the controller would couple presentation and business</a:t>
            </a:r>
          </a:p>
          <a:p>
            <a:pPr lvl="1" eaLnBrk="1" hangingPunct="1">
              <a:lnSpc>
                <a:spcPct val="90000"/>
              </a:lnSpc>
            </a:pPr>
            <a:r>
              <a:rPr lang="es-ES" altLang="es-ES" smtClean="0"/>
              <a:t>Putting it in the DAO would couple business and integration</a:t>
            </a:r>
          </a:p>
          <a:p>
            <a:pPr lvl="1" eaLnBrk="1" hangingPunct="1">
              <a:lnSpc>
                <a:spcPct val="90000"/>
              </a:lnSpc>
            </a:pPr>
            <a:r>
              <a:rPr lang="es-ES" altLang="es-ES" smtClean="0"/>
              <a:t>That is why we include it in the application services.</a:t>
            </a:r>
          </a:p>
        </p:txBody>
      </p:sp>
      <p:sp>
        <p:nvSpPr>
          <p:cNvPr id="13414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25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96EC361-D237-4FC0-9986-0BFACB7A7A0B}" type="slidenum">
              <a:rPr lang="es-ES_tradnl" altLang="es-ES" sz="1400" smtClean="0"/>
              <a:t>12</a:t>
            </a:fld>
            <a:endParaRPr lang="es-ES_tradnl" altLang="es-ES" sz="1400" smtClean="0"/>
          </a:p>
        </p:txBody>
      </p:sp>
      <p:sp>
        <p:nvSpPr>
          <p:cNvPr id="18435" name="Rectangle 2"/>
          <p:cNvSpPr>
            <a:spLocks noGrp="1" noChangeArrowheads="1"/>
          </p:cNvSpPr>
          <p:nvPr>
            <p:ph type="title"/>
          </p:nvPr>
        </p:nvSpPr>
        <p:spPr/>
        <p:txBody>
          <a:bodyPr/>
          <a:lstStyle/>
          <a:p>
            <a:pPr eaLnBrk="1" hangingPunct="1"/>
            <a:r>
              <a:rPr lang="es-ES" altLang="es-ES" smtClean="0"/>
              <a:t>Introduction </a:t>
            </a:r>
            <a:endParaRPr lang="es-ES_tradnl" altLang="es-ES" smtClean="0"/>
          </a:p>
        </p:txBody>
      </p:sp>
      <p:sp>
        <p:nvSpPr>
          <p:cNvPr id="18436" name="Rectangle 3"/>
          <p:cNvSpPr>
            <a:spLocks noGrp="1" noChangeArrowheads="1"/>
          </p:cNvSpPr>
          <p:nvPr>
            <p:ph type="body" idx="1"/>
          </p:nvPr>
        </p:nvSpPr>
        <p:spPr/>
        <p:txBody>
          <a:bodyPr/>
          <a:lstStyle/>
          <a:p>
            <a:pPr eaLnBrk="1" hangingPunct="1">
              <a:lnSpc>
                <a:spcPct val="90000"/>
              </a:lnSpc>
            </a:pPr>
            <a:r>
              <a:rPr lang="es-ES" altLang="es-ES" smtClean="0"/>
              <a:t>Design patterns do not take into account issues such as:</a:t>
            </a:r>
          </a:p>
          <a:p>
            <a:pPr eaLnBrk="1" hangingPunct="1">
              <a:lnSpc>
                <a:spcPct val="90000"/>
              </a:lnSpc>
              <a:buFontTx/>
              <a:buNone/>
            </a:pPr>
            <a:r>
              <a:rPr lang="es-ES" altLang="es-ES" sz="2800" smtClean="0"/>
              <a:t>	- Data structures</a:t>
            </a:r>
          </a:p>
          <a:p>
            <a:pPr eaLnBrk="1" hangingPunct="1">
              <a:lnSpc>
                <a:spcPct val="90000"/>
              </a:lnSpc>
              <a:buFontTx/>
              <a:buNone/>
            </a:pPr>
            <a:r>
              <a:rPr lang="es-ES" altLang="es-ES" sz="2800" smtClean="0"/>
              <a:t>	- Domain-specific designs</a:t>
            </a:r>
          </a:p>
          <a:p>
            <a:pPr eaLnBrk="1" hangingPunct="1">
              <a:lnSpc>
                <a:spcPct val="90000"/>
              </a:lnSpc>
            </a:pPr>
            <a:r>
              <a:rPr lang="es-ES" altLang="es-ES" smtClean="0"/>
              <a:t>They are descriptions of classes and related objects that are particularized to solve a general design problem in a given context. </a:t>
            </a:r>
            <a:endParaRPr lang="es-ES_tradnl" altLang="es-ES" smtClean="0"/>
          </a:p>
        </p:txBody>
      </p:sp>
      <p:sp>
        <p:nvSpPr>
          <p:cNvPr id="1843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259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90DD79B-2391-41F8-A030-E234D1A68A53}" type="slidenum">
              <a:rPr lang="es-ES_tradnl" altLang="es-ES" sz="1400" smtClean="0"/>
              <a:t>125</a:t>
            </a:fld>
            <a:endParaRPr lang="es-ES_tradnl" altLang="es-ES" sz="1400" smtClean="0"/>
          </a:p>
        </p:txBody>
      </p:sp>
      <p:sp>
        <p:nvSpPr>
          <p:cNvPr id="135171" name="Rectangle 2"/>
          <p:cNvSpPr>
            <a:spLocks noGrp="1" noChangeArrowheads="1"/>
          </p:cNvSpPr>
          <p:nvPr>
            <p:ph type="title"/>
          </p:nvPr>
        </p:nvSpPr>
        <p:spPr/>
        <p:txBody>
          <a:bodyPr/>
          <a:lstStyle/>
          <a:p>
            <a:pPr eaLnBrk="1" hangingPunct="1"/>
            <a:r>
              <a:rPr lang="es-ES" altLang="es-ES" smtClean="0"/>
              <a:t>Application Service Pattern</a:t>
            </a:r>
          </a:p>
        </p:txBody>
      </p:sp>
      <p:sp>
        <p:nvSpPr>
          <p:cNvPr id="135172" name="Rectangle 3"/>
          <p:cNvSpPr>
            <a:spLocks noGrp="1" noChangeArrowheads="1"/>
          </p:cNvSpPr>
          <p:nvPr>
            <p:ph type="body" idx="1"/>
          </p:nvPr>
        </p:nvSpPr>
        <p:spPr/>
        <p:txBody>
          <a:bodyPr/>
          <a:lstStyle/>
          <a:p>
            <a:pPr eaLnBrk="1" hangingPunct="1"/>
            <a:r>
              <a:rPr lang="es-ES" altLang="es-ES" smtClean="0"/>
              <a:t>It must be applied when</a:t>
            </a:r>
          </a:p>
          <a:p>
            <a:pPr lvl="1" eaLnBrk="1" hangingPunct="1"/>
            <a:r>
              <a:rPr lang="es-ES" altLang="es-ES" smtClean="0"/>
              <a:t>You want to represent a business logic that acts on different business services or </a:t>
            </a:r>
            <a:r>
              <a:rPr lang="es-ES" altLang="es-ES" i="1" smtClean="0"/>
              <a:t>objects </a:t>
            </a:r>
            <a:r>
              <a:rPr lang="es-ES" altLang="es-ES" smtClean="0"/>
              <a:t/>
            </a:r>
            <a:endParaRPr lang="es-ES" altLang="es-ES" smtClean="0"/>
          </a:p>
          <a:p>
            <a:pPr lvl="1" eaLnBrk="1" hangingPunct="1"/>
            <a:r>
              <a:rPr lang="es-ES" altLang="es-ES" smtClean="0"/>
              <a:t>You want to group related functionalities</a:t>
            </a:r>
          </a:p>
          <a:p>
            <a:pPr lvl="1" eaLnBrk="1" hangingPunct="1"/>
            <a:r>
              <a:rPr lang="es-ES" altLang="es-ES" smtClean="0"/>
              <a:t>You want to encapsulate logic that is not represented by business objects.</a:t>
            </a:r>
          </a:p>
        </p:txBody>
      </p:sp>
      <p:sp>
        <p:nvSpPr>
          <p:cNvPr id="13517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26123.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A10B58-D486-4D65-8B69-CC3960F299A2}" type="slidenum">
              <a:rPr lang="es-ES_tradnl" altLang="es-ES" sz="1400" smtClean="0"/>
              <a:t>126</a:t>
            </a:fld>
            <a:endParaRPr lang="es-ES_tradnl" altLang="es-ES" sz="1400" smtClean="0"/>
          </a:p>
        </p:txBody>
      </p:sp>
      <p:sp>
        <p:nvSpPr>
          <p:cNvPr id="136195" name="Rectangle 2"/>
          <p:cNvSpPr>
            <a:spLocks noGrp="1" noChangeArrowheads="1"/>
          </p:cNvSpPr>
          <p:nvPr>
            <p:ph type="title"/>
          </p:nvPr>
        </p:nvSpPr>
        <p:spPr/>
        <p:txBody>
          <a:bodyPr/>
          <a:lstStyle/>
          <a:p>
            <a:pPr eaLnBrk="1" hangingPunct="1"/>
            <a:r>
              <a:rPr lang="es-ES" altLang="es-ES" smtClean="0"/>
              <a:t>Application Service Pattern</a:t>
            </a:r>
          </a:p>
        </p:txBody>
      </p:sp>
      <p:sp>
        <p:nvSpPr>
          <p:cNvPr id="136196" name="Rectangle 3"/>
          <p:cNvSpPr>
            <a:spLocks noGrp="1" noChangeArrowheads="1"/>
          </p:cNvSpPr>
          <p:nvPr>
            <p:ph type="body" idx="1"/>
          </p:nvPr>
        </p:nvSpPr>
        <p:spPr>
          <a:xfrm>
            <a:off x="914400" y="1981200"/>
            <a:ext cx="9067800" cy="688975"/>
          </a:xfrm>
        </p:spPr>
        <p:txBody>
          <a:bodyPr/>
          <a:lstStyle/>
          <a:p>
            <a:pPr eaLnBrk="1" hangingPunct="1"/>
            <a:r>
              <a:rPr lang="es-ES" altLang="es-ES" smtClean="0"/>
              <a:t>Structure</a:t>
            </a:r>
          </a:p>
        </p:txBody>
      </p:sp>
      <p:sp>
        <p:nvSpPr>
          <p:cNvPr id="136197" name="Text Box 6"/>
          <p:cNvSpPr txBox="1">
            <a:spLocks noChangeArrowheads="1"/>
          </p:cNvSpPr>
          <p:nvPr/>
        </p:nvSpPr>
        <p:spPr bwMode="auto">
          <a:xfrm>
            <a:off x="3109913" y="5346700"/>
            <a:ext cx="59324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Structure of the application service pattern</a:t>
            </a:r>
          </a:p>
        </p:txBody>
      </p:sp>
      <p:grpSp>
        <p:nvGrpSpPr>
          <p:cNvPr id="136198" name="Group 12"/>
          <p:cNvGrpSpPr>
            <a:grpSpLocks/>
          </p:cNvGrpSpPr>
          <p:nvPr/>
        </p:nvGrpSpPr>
        <p:grpSpPr bwMode="auto">
          <a:xfrm>
            <a:off x="3281363" y="2728913"/>
            <a:ext cx="5629275" cy="2428875"/>
            <a:chOff x="1107" y="1719"/>
            <a:chExt cx="3546" cy="1530"/>
          </a:xfrm>
        </p:grpSpPr>
        <p:pic>
          <p:nvPicPr>
            <p:cNvPr id="136200" name="Picture 8" descr="ASMainC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 y="1719"/>
              <a:ext cx="3546"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1" name="Text Box 9"/>
            <p:cNvSpPr txBox="1">
              <a:spLocks noChangeArrowheads="1"/>
            </p:cNvSpPr>
            <p:nvPr/>
          </p:nvSpPr>
          <p:spPr bwMode="auto">
            <a:xfrm>
              <a:off x="2633" y="2181"/>
              <a:ext cx="712" cy="10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1100" b="1"/>
                <a:t>ApplicationService</a:t>
              </a:r>
            </a:p>
          </p:txBody>
        </p:sp>
      </p:grpSp>
      <p:sp>
        <p:nvSpPr>
          <p:cNvPr id="13619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271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BB2C284-8507-4C48-9B0C-534F8FB9D32B}" type="slidenum">
              <a:rPr lang="es-ES_tradnl" altLang="es-ES" sz="1400" smtClean="0"/>
              <a:t>127</a:t>
            </a:fld>
            <a:endParaRPr lang="es-ES_tradnl" altLang="es-ES" sz="1400" smtClean="0"/>
          </a:p>
        </p:txBody>
      </p:sp>
      <p:pic>
        <p:nvPicPr>
          <p:cNvPr id="137219" name="Picture 5" descr="ASMainSe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1300163"/>
            <a:ext cx="71437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Rectangle 2"/>
          <p:cNvSpPr>
            <a:spLocks noGrp="1" noChangeArrowheads="1"/>
          </p:cNvSpPr>
          <p:nvPr>
            <p:ph type="title"/>
          </p:nvPr>
        </p:nvSpPr>
        <p:spPr/>
        <p:txBody>
          <a:bodyPr/>
          <a:lstStyle/>
          <a:p>
            <a:pPr eaLnBrk="1" hangingPunct="1"/>
            <a:r>
              <a:rPr lang="es-ES" altLang="es-ES" smtClean="0"/>
              <a:t>Application Service Pattern</a:t>
            </a:r>
          </a:p>
        </p:txBody>
      </p:sp>
      <p:sp>
        <p:nvSpPr>
          <p:cNvPr id="137221" name="Text Box 6"/>
          <p:cNvSpPr txBox="1">
            <a:spLocks noChangeArrowheads="1"/>
          </p:cNvSpPr>
          <p:nvPr/>
        </p:nvSpPr>
        <p:spPr bwMode="auto">
          <a:xfrm>
            <a:off x="1716088" y="3779838"/>
            <a:ext cx="19558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 altLang="es-ES" sz="2400" b="1"/>
              <a:t>Interaction between objects related by the application service pattern</a:t>
            </a:r>
          </a:p>
        </p:txBody>
      </p:sp>
      <p:sp>
        <p:nvSpPr>
          <p:cNvPr id="137222"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283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15A85EF-F442-41ED-BD18-47DA5B78A6EC}" type="slidenum">
              <a:rPr lang="es-ES_tradnl" altLang="es-ES" sz="1400" smtClean="0"/>
              <a:t>128</a:t>
            </a:fld>
            <a:endParaRPr lang="es-ES_tradnl" altLang="es-ES" sz="1400" smtClean="0"/>
          </a:p>
        </p:txBody>
      </p:sp>
      <p:sp>
        <p:nvSpPr>
          <p:cNvPr id="138243" name="Rectangle 2"/>
          <p:cNvSpPr>
            <a:spLocks noGrp="1" noChangeArrowheads="1"/>
          </p:cNvSpPr>
          <p:nvPr>
            <p:ph type="title"/>
          </p:nvPr>
        </p:nvSpPr>
        <p:spPr/>
        <p:txBody>
          <a:bodyPr/>
          <a:lstStyle/>
          <a:p>
            <a:pPr eaLnBrk="1" hangingPunct="1"/>
            <a:r>
              <a:rPr lang="es-ES" altLang="es-ES" smtClean="0"/>
              <a:t>Application Service Pattern</a:t>
            </a:r>
          </a:p>
        </p:txBody>
      </p:sp>
      <p:sp>
        <p:nvSpPr>
          <p:cNvPr id="138244" name="Rectangle 3"/>
          <p:cNvSpPr>
            <a:spLocks noGrp="1" noChangeArrowheads="1"/>
          </p:cNvSpPr>
          <p:nvPr>
            <p:ph type="body" idx="1"/>
          </p:nvPr>
        </p:nvSpPr>
        <p:spPr/>
        <p:txBody>
          <a:bodyPr/>
          <a:lstStyle/>
          <a:p>
            <a:pPr eaLnBrk="1" hangingPunct="1"/>
            <a:r>
              <a:rPr lang="es-ES" altLang="es-ES" smtClean="0"/>
              <a:t>Consequences</a:t>
            </a:r>
          </a:p>
          <a:p>
            <a:pPr lvl="1" eaLnBrk="1" hangingPunct="1"/>
            <a:r>
              <a:rPr lang="es-ES" altLang="es-ES" smtClean="0"/>
              <a:t>Advantages</a:t>
            </a:r>
          </a:p>
          <a:p>
            <a:pPr lvl="2" eaLnBrk="1" hangingPunct="1"/>
            <a:r>
              <a:rPr lang="es-ES" altLang="es-ES" smtClean="0"/>
              <a:t>Centralizes business logic</a:t>
            </a:r>
          </a:p>
          <a:p>
            <a:pPr lvl="2" eaLnBrk="1" hangingPunct="1"/>
            <a:r>
              <a:rPr lang="es-ES" altLang="es-ES" smtClean="0"/>
              <a:t>Improved code reusability</a:t>
            </a:r>
          </a:p>
          <a:p>
            <a:pPr lvl="2" eaLnBrk="1" hangingPunct="1"/>
            <a:r>
              <a:rPr lang="es-ES" altLang="es-ES" smtClean="0"/>
              <a:t>Avoids code duplication</a:t>
            </a:r>
          </a:p>
          <a:p>
            <a:pPr lvl="2" eaLnBrk="1" hangingPunct="1"/>
            <a:r>
              <a:rPr lang="es-ES" altLang="es-ES" smtClean="0"/>
              <a:t>Simplifies the implementation of facades</a:t>
            </a:r>
          </a:p>
          <a:p>
            <a:pPr lvl="1" eaLnBrk="1" hangingPunct="1"/>
            <a:r>
              <a:rPr lang="es-ES" altLang="es-ES" smtClean="0"/>
              <a:t>Inconveniences</a:t>
            </a:r>
          </a:p>
          <a:p>
            <a:pPr lvl="2" eaLnBrk="1" hangingPunct="1"/>
            <a:r>
              <a:rPr lang="es-ES" altLang="es-ES" smtClean="0"/>
              <a:t>Introduces one more level of indirection</a:t>
            </a:r>
          </a:p>
        </p:txBody>
      </p:sp>
      <p:sp>
        <p:nvSpPr>
          <p:cNvPr id="13824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2951.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0CD299-9C1E-40E1-9F29-6D6604038206}" type="slidenum">
              <a:rPr lang="es-ES_tradnl" altLang="es-ES" sz="1400" smtClean="0"/>
              <a:t>129</a:t>
            </a:fld>
            <a:endParaRPr lang="es-ES_tradnl" altLang="es-ES" sz="1400" smtClean="0"/>
          </a:p>
        </p:txBody>
      </p:sp>
      <p:sp>
        <p:nvSpPr>
          <p:cNvPr id="139267" name="Rectangle 2"/>
          <p:cNvSpPr>
            <a:spLocks noGrp="1" noChangeArrowheads="1"/>
          </p:cNvSpPr>
          <p:nvPr>
            <p:ph type="title"/>
          </p:nvPr>
        </p:nvSpPr>
        <p:spPr/>
        <p:txBody>
          <a:bodyPr/>
          <a:lstStyle/>
          <a:p>
            <a:pPr eaLnBrk="1" hangingPunct="1"/>
            <a:r>
              <a:rPr lang="es-ES" altLang="es-ES" smtClean="0"/>
              <a:t>Application Service Pattern</a:t>
            </a:r>
          </a:p>
        </p:txBody>
      </p:sp>
      <p:sp>
        <p:nvSpPr>
          <p:cNvPr id="139268" name="Rectangle 3"/>
          <p:cNvSpPr>
            <a:spLocks noGrp="1" noChangeArrowheads="1"/>
          </p:cNvSpPr>
          <p:nvPr>
            <p:ph type="body" idx="1"/>
          </p:nvPr>
        </p:nvSpPr>
        <p:spPr/>
        <p:txBody>
          <a:bodyPr/>
          <a:lstStyle/>
          <a:p>
            <a:pPr eaLnBrk="1" hangingPunct="1">
              <a:lnSpc>
                <a:spcPct val="80000"/>
              </a:lnSpc>
            </a:pPr>
            <a:r>
              <a:rPr lang="es-ES" altLang="es-ES" sz="2800" smtClean="0"/>
              <a:t>Example code:</a:t>
            </a:r>
          </a:p>
          <a:p>
            <a:pPr eaLnBrk="1" hangingPunct="1">
              <a:lnSpc>
                <a:spcPct val="80000"/>
              </a:lnSpc>
              <a:buFontTx/>
              <a:buNone/>
            </a:pPr>
            <a:endParaRPr lang="es-ES" altLang="es-ES" sz="2000" smtClean="0">
              <a:latin typeface="Courier New" panose="02070309020205020404" pitchFamily="49" charset="0"/>
            </a:endParaRPr>
          </a:p>
          <a:p>
            <a:pPr eaLnBrk="1" hangingPunct="1">
              <a:lnSpc>
                <a:spcPct val="80000"/>
              </a:lnSpc>
              <a:buFontTx/>
              <a:buNone/>
            </a:pPr>
            <a:endParaRPr lang="es-ES" altLang="es-ES" sz="2000" smtClean="0">
              <a:latin typeface="Courier New" panose="02070309020205020404" pitchFamily="49" charset="0"/>
            </a:endParaRPr>
          </a:p>
          <a:p>
            <a:pPr eaLnBrk="1" hangingPunct="1">
              <a:lnSpc>
                <a:spcPct val="80000"/>
              </a:lnSpc>
              <a:buFontTx/>
              <a:buNone/>
            </a:pPr>
            <a:r>
              <a:rPr lang="es-ES" altLang="es-ES" sz="2000" smtClean="0">
                <a:latin typeface="Courier New" panose="02070309020205020404" pitchFamily="49" charset="0"/>
              </a:rPr>
              <a:t>public </a:t>
            </a:r>
            <a:r>
              <a:rPr lang="es-ES" altLang="es-ES" sz="2000" b="1" smtClean="0">
                <a:latin typeface="Courier New" panose="02070309020205020404" pitchFamily="49" charset="0"/>
              </a:rPr>
              <a:t>interface SAUser </a:t>
            </a:r>
            <a:r>
              <a:rPr lang="es-ES" altLang="es-ES" sz="2000" smtClean="0">
                <a:latin typeface="Courier New" panose="02070309020205020404" pitchFamily="49" charset="0"/>
              </a:rPr>
              <a:t>{</a:t>
            </a:r>
          </a:p>
          <a:p>
            <a:pPr eaLnBrk="1" hangingPunct="1">
              <a:lnSpc>
                <a:spcPct val="80000"/>
              </a:lnSpc>
              <a:buFontTx/>
              <a:buNone/>
            </a:pPr>
            <a:r>
              <a:rPr lang="es-ES" altLang="es-ES" sz="2000" smtClean="0">
                <a:latin typeface="Courier New" panose="02070309020205020404" pitchFamily="49" charset="0"/>
              </a:rPr>
              <a:t>	public int create(TUser tUser);</a:t>
            </a:r>
          </a:p>
          <a:p>
            <a:pPr eaLnBrk="1" hangingPunct="1">
              <a:lnSpc>
                <a:spcPct val="80000"/>
              </a:lnSpc>
              <a:buFontTx/>
              <a:buNone/>
            </a:pPr>
            <a:r>
              <a:rPr lang="es-ES" altLang="es-ES" sz="2000" smtClean="0">
                <a:latin typeface="Courier New" panose="02070309020205020404" pitchFamily="49" charset="0"/>
              </a:rPr>
              <a:t>	public TUser read(int id);</a:t>
            </a:r>
          </a:p>
          <a:p>
            <a:pPr eaLnBrk="1" hangingPunct="1">
              <a:lnSpc>
                <a:spcPct val="80000"/>
              </a:lnSpc>
              <a:buFontTx/>
              <a:buNone/>
            </a:pPr>
            <a:r>
              <a:rPr lang="es-ES" altLang="es-ES" sz="2000" smtClean="0">
                <a:latin typeface="Courier New" panose="02070309020205020404" pitchFamily="49" charset="0"/>
              </a:rPr>
              <a:t>	public Collection&lt;TUser&gt; readAll();</a:t>
            </a:r>
          </a:p>
          <a:p>
            <a:pPr eaLnBrk="1" hangingPunct="1">
              <a:lnSpc>
                <a:spcPct val="80000"/>
              </a:lnSpc>
              <a:buFontTx/>
              <a:buNone/>
            </a:pPr>
            <a:r>
              <a:rPr lang="es-ES" altLang="es-ES" sz="2000" smtClean="0">
                <a:latin typeface="Courier New" panose="02070309020205020404" pitchFamily="49" charset="0"/>
              </a:rPr>
              <a:t>	public int update(TUser tUser);</a:t>
            </a:r>
          </a:p>
          <a:p>
            <a:pPr eaLnBrk="1" hangingPunct="1">
              <a:lnSpc>
                <a:spcPct val="80000"/>
              </a:lnSpc>
              <a:buFontTx/>
              <a:buNone/>
            </a:pPr>
            <a:r>
              <a:rPr lang="es-ES" altLang="es-ES" sz="2000" smtClean="0">
                <a:latin typeface="Courier New" panose="02070309020205020404" pitchFamily="49" charset="0"/>
              </a:rPr>
              <a:t>	public int delete (int id);</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a:t>
            </a:r>
          </a:p>
          <a:p>
            <a:pPr eaLnBrk="1" hangingPunct="1">
              <a:lnSpc>
                <a:spcPct val="80000"/>
              </a:lnSpc>
              <a:buFontTx/>
              <a:buNone/>
            </a:pPr>
            <a:endParaRPr lang="es-ES" altLang="es-ES" sz="2000" smtClean="0">
              <a:latin typeface="Courier New" panose="02070309020205020404" pitchFamily="49" charset="0"/>
            </a:endParaRPr>
          </a:p>
        </p:txBody>
      </p:sp>
      <p:sp>
        <p:nvSpPr>
          <p:cNvPr id="13926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3081.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B9CA132-39AC-45D4-B401-9E17AF66B5D3}" type="slidenum">
              <a:rPr lang="es-ES_tradnl" altLang="es-ES" sz="1400" smtClean="0"/>
              <a:t>130</a:t>
            </a:fld>
            <a:endParaRPr lang="es-ES_tradnl" altLang="es-ES" sz="1400" smtClean="0"/>
          </a:p>
        </p:txBody>
      </p:sp>
      <p:sp>
        <p:nvSpPr>
          <p:cNvPr id="140291" name="Rectangle 2"/>
          <p:cNvSpPr>
            <a:spLocks noGrp="1" noChangeArrowheads="1"/>
          </p:cNvSpPr>
          <p:nvPr>
            <p:ph type="title"/>
          </p:nvPr>
        </p:nvSpPr>
        <p:spPr/>
        <p:txBody>
          <a:bodyPr/>
          <a:lstStyle/>
          <a:p>
            <a:pPr eaLnBrk="1" hangingPunct="1"/>
            <a:r>
              <a:rPr lang="es-ES" altLang="es-ES" smtClean="0"/>
              <a:t>Application Service Pattern</a:t>
            </a:r>
          </a:p>
        </p:txBody>
      </p:sp>
      <p:sp>
        <p:nvSpPr>
          <p:cNvPr id="140292" name="Rectangle 3"/>
          <p:cNvSpPr>
            <a:spLocks noGrp="1" noChangeArrowheads="1"/>
          </p:cNvSpPr>
          <p:nvPr>
            <p:ph type="body" idx="1"/>
          </p:nvPr>
        </p:nvSpPr>
        <p:spPr/>
        <p:txBody>
          <a:bodyPr/>
          <a:lstStyle/>
          <a:p>
            <a:pPr eaLnBrk="1" hangingPunct="1">
              <a:lnSpc>
                <a:spcPct val="80000"/>
              </a:lnSpc>
              <a:buFontTx/>
              <a:buNone/>
            </a:pPr>
            <a:r>
              <a:rPr lang="es-ES" altLang="es-ES" sz="2000" b="1" smtClean="0">
                <a:latin typeface="Courier New" panose="02070309020205020404" pitchFamily="49" charset="0"/>
              </a:rPr>
              <a:t>public class SAUsuarioImp implements SAUsuario </a:t>
            </a:r>
            <a:r>
              <a:rPr lang="es-ES" altLang="es-ES" sz="2000" smtClean="0">
                <a:latin typeface="Courier New" panose="02070309020205020404" pitchFamily="49" charset="0"/>
              </a:rPr>
              <a:t>{</a:t>
            </a:r>
          </a:p>
          <a:p>
            <a:pPr eaLnBrk="1" hangingPunct="1">
              <a:lnSpc>
                <a:spcPct val="80000"/>
              </a:lnSpc>
              <a:buFontTx/>
              <a:buNone/>
            </a:pPr>
            <a:r>
              <a:rPr lang="es-ES" altLang="es-ES" sz="2000" smtClean="0">
                <a:latin typeface="Courier New" panose="02070309020205020404" pitchFamily="49" charset="0"/>
              </a:rPr>
              <a:t>	public int create(TUser tUser)</a:t>
            </a:r>
          </a:p>
          <a:p>
            <a:pPr eaLnBrk="1" hangingPunct="1">
              <a:lnSpc>
                <a:spcPct val="80000"/>
              </a:lnSpc>
              <a:buFontTx/>
              <a:buNone/>
            </a:pPr>
            <a:r>
              <a:rPr lang="es-ES" altLang="es-ES" sz="2000" smtClean="0">
                <a:latin typeface="Courier New" panose="02070309020205020404" pitchFamily="49" charset="0"/>
              </a:rPr>
              <a:t>	{ int id= -1;</a:t>
            </a:r>
          </a:p>
          <a:p>
            <a:pPr eaLnBrk="1" hangingPunct="1">
              <a:lnSpc>
                <a:spcPct val="80000"/>
              </a:lnSpc>
              <a:buFontTx/>
              <a:buNone/>
            </a:pPr>
            <a:r>
              <a:rPr lang="es-ES" altLang="es-ES" sz="2000" smtClean="0">
                <a:latin typeface="Courier New" panose="02070309020205020404" pitchFamily="49" charset="0"/>
              </a:rPr>
              <a:t>		DAOUsuario daoUsuario;</a:t>
            </a:r>
          </a:p>
          <a:p>
            <a:pPr eaLnBrk="1" hangingPunct="1">
              <a:lnSpc>
                <a:spcPct val="80000"/>
              </a:lnSpc>
              <a:buFontTx/>
              <a:buNone/>
            </a:pPr>
            <a:r>
              <a:rPr lang="es-ES" altLang="es-ES" sz="2000" smtClean="0">
                <a:latin typeface="Courier New" panose="02070309020205020404" pitchFamily="49" charset="0"/>
              </a:rPr>
              <a:t>		if (tUser!=null)</a:t>
            </a:r>
          </a:p>
          <a:p>
            <a:pPr eaLnBrk="1" hangingPunct="1">
              <a:lnSpc>
                <a:spcPct val="80000"/>
              </a:lnSpc>
              <a:buFontTx/>
              <a:buNone/>
            </a:pPr>
            <a:r>
              <a:rPr lang="es-ES" altLang="es-ES" sz="2000" smtClean="0">
                <a:latin typeface="Courier New" panose="02070309020205020404" pitchFamily="49" charset="0"/>
              </a:rPr>
              <a:t>	    { //access to DAO implementation</a:t>
            </a:r>
          </a:p>
          <a:p>
            <a:pPr eaLnBrk="1" hangingPunct="1">
              <a:lnSpc>
                <a:spcPct val="80000"/>
              </a:lnSpc>
              <a:buFontTx/>
              <a:buNone/>
            </a:pPr>
            <a:r>
              <a:rPr lang="es-ES" altLang="es-ES" sz="2000" smtClean="0">
                <a:latin typeface="Courier New" panose="02070309020205020404" pitchFamily="49" charset="0"/>
              </a:rPr>
              <a:t>		   tUser read= </a:t>
            </a:r>
            <a:br>
              <a:rPr lang="es-ES" altLang="es-ES" sz="2000" smtClean="0">
                <a:latin typeface="Courier New" panose="02070309020205020404" pitchFamily="49" charset="0"/>
              </a:rPr>
            </a:br>
            <a:r>
              <a:rPr lang="es-ES" altLang="es-ES" sz="2000" smtClean="0">
                <a:latin typeface="Courier New" panose="02070309020205020404" pitchFamily="49" charset="0"/>
              </a:rPr>
              <a:t>		daoUser.readByName(tUser.getName());</a:t>
            </a:r>
          </a:p>
          <a:p>
            <a:pPr eaLnBrk="1" hangingPunct="1">
              <a:lnSpc>
                <a:spcPct val="80000"/>
              </a:lnSpc>
              <a:buFontTx/>
              <a:buNone/>
            </a:pPr>
            <a:r>
              <a:rPr lang="es-ES" altLang="es-ES" sz="2000" smtClean="0">
                <a:latin typeface="Courier New" panose="02070309020205020404" pitchFamily="49" charset="0"/>
              </a:rPr>
              <a:t>		   if (read==null) id= daoUser.create(tUser);</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return id;</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a:t>
            </a:r>
          </a:p>
          <a:p>
            <a:pPr eaLnBrk="1" hangingPunct="1">
              <a:lnSpc>
                <a:spcPct val="80000"/>
              </a:lnSpc>
              <a:buFontTx/>
              <a:buNone/>
            </a:pPr>
            <a:endParaRPr lang="es-ES" altLang="es-ES" sz="2000" smtClean="0"/>
          </a:p>
        </p:txBody>
      </p:sp>
      <p:sp>
        <p:nvSpPr>
          <p:cNvPr id="14029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3111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C91BAB-3D4E-4BF6-B42C-97BF988BA6B2}" type="slidenum">
              <a:rPr lang="es-ES_tradnl" altLang="es-ES" sz="1400" smtClean="0"/>
              <a:t>131</a:t>
            </a:fld>
            <a:endParaRPr lang="es-ES_tradnl" altLang="es-ES" sz="1400" smtClean="0"/>
          </a:p>
        </p:txBody>
      </p:sp>
      <p:sp>
        <p:nvSpPr>
          <p:cNvPr id="141315" name="Rectangle 2"/>
          <p:cNvSpPr>
            <a:spLocks noGrp="1" noChangeArrowheads="1"/>
          </p:cNvSpPr>
          <p:nvPr>
            <p:ph type="title"/>
          </p:nvPr>
        </p:nvSpPr>
        <p:spPr/>
        <p:txBody>
          <a:bodyPr/>
          <a:lstStyle/>
          <a:p>
            <a:pPr eaLnBrk="1" hangingPunct="1"/>
            <a:r>
              <a:rPr lang="es-ES" altLang="es-ES" smtClean="0"/>
              <a:t>Application Service Pattern</a:t>
            </a:r>
          </a:p>
        </p:txBody>
      </p:sp>
      <p:sp>
        <p:nvSpPr>
          <p:cNvPr id="141316" name="Rectangle 3"/>
          <p:cNvSpPr>
            <a:spLocks noGrp="1" noChangeArrowheads="1"/>
          </p:cNvSpPr>
          <p:nvPr>
            <p:ph type="body" idx="1"/>
          </p:nvPr>
        </p:nvSpPr>
        <p:spPr>
          <a:xfrm>
            <a:off x="914400" y="1781175"/>
            <a:ext cx="10363200" cy="4673600"/>
          </a:xfrm>
        </p:spPr>
        <p:txBody>
          <a:bodyPr/>
          <a:lstStyle/>
          <a:p>
            <a:pPr eaLnBrk="1" hangingPunct="1">
              <a:lnSpc>
                <a:spcPct val="90000"/>
              </a:lnSpc>
            </a:pPr>
            <a:r>
              <a:rPr lang="es-ES" altLang="es-ES" smtClean="0"/>
              <a:t>Note</a:t>
            </a:r>
          </a:p>
          <a:p>
            <a:pPr lvl="1" eaLnBrk="1" hangingPunct="1">
              <a:lnSpc>
                <a:spcPct val="90000"/>
              </a:lnSpc>
            </a:pPr>
            <a:r>
              <a:rPr lang="es-ES" altLang="es-ES" smtClean="0"/>
              <a:t>Although in the </a:t>
            </a:r>
            <a:r>
              <a:rPr lang="es-ES" altLang="es-ES" i="1" smtClean="0"/>
              <a:t>Core J2EE Patterns </a:t>
            </a:r>
            <a:r>
              <a:rPr lang="es-ES" altLang="es-ES" smtClean="0"/>
              <a:t>book example</a:t>
            </a:r>
            <a:r>
              <a:rPr lang="es-ES" altLang="es-ES" smtClean="0"/>
              <a:t>, application services collaborate with each other to obtain business objects (and by extension, data), this approach could complicate data consistency validations in a non-EJB multi-user environment.</a:t>
            </a:r>
          </a:p>
          <a:p>
            <a:pPr lvl="1" eaLnBrk="1" hangingPunct="1">
              <a:lnSpc>
                <a:spcPct val="90000"/>
              </a:lnSpc>
            </a:pPr>
            <a:r>
              <a:rPr lang="es-ES" altLang="es-ES" smtClean="0"/>
              <a:t>In any case, note that the application service invoked in the example (t136), does not seem to access persistent information.</a:t>
            </a:r>
          </a:p>
        </p:txBody>
      </p:sp>
      <p:sp>
        <p:nvSpPr>
          <p:cNvPr id="14131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3214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EF49C1-E0DF-409A-95E4-6A46E6A7744D}" type="slidenum">
              <a:rPr lang="es-ES_tradnl" altLang="es-ES" sz="1400" smtClean="0"/>
              <a:t>132</a:t>
            </a:fld>
            <a:endParaRPr lang="es-ES_tradnl" altLang="es-ES" sz="1400" smtClean="0"/>
          </a:p>
        </p:txBody>
      </p:sp>
      <p:sp>
        <p:nvSpPr>
          <p:cNvPr id="143363" name="Rectangle 2"/>
          <p:cNvSpPr>
            <a:spLocks noGrp="1" noChangeArrowheads="1"/>
          </p:cNvSpPr>
          <p:nvPr>
            <p:ph type="title"/>
          </p:nvPr>
        </p:nvSpPr>
        <p:spPr/>
        <p:txBody>
          <a:bodyPr/>
          <a:lstStyle/>
          <a:p>
            <a:pPr eaLnBrk="1" hangingPunct="1"/>
            <a:r>
              <a:rPr lang="es-ES" altLang="es-ES" smtClean="0"/>
              <a:t>Application Service Pattern</a:t>
            </a:r>
          </a:p>
        </p:txBody>
      </p:sp>
      <p:sp>
        <p:nvSpPr>
          <p:cNvPr id="143364" name="Rectangle 3"/>
          <p:cNvSpPr>
            <a:spLocks noGrp="1" noChangeArrowheads="1"/>
          </p:cNvSpPr>
          <p:nvPr>
            <p:ph type="body" idx="1"/>
          </p:nvPr>
        </p:nvSpPr>
        <p:spPr/>
        <p:txBody>
          <a:bodyPr/>
          <a:lstStyle/>
          <a:p>
            <a:pPr eaLnBrk="1" hangingPunct="1"/>
            <a:r>
              <a:rPr lang="es-ES" altLang="es-ES" smtClean="0"/>
              <a:t>Note</a:t>
            </a:r>
          </a:p>
          <a:p>
            <a:pPr lvl="1" eaLnBrk="1" hangingPunct="1"/>
            <a:r>
              <a:rPr lang="es-ES" altLang="es-ES" smtClean="0"/>
              <a:t>Application services do not usually have attributes to make them </a:t>
            </a:r>
            <a:r>
              <a:rPr lang="es-ES" altLang="es-ES" i="1" smtClean="0"/>
              <a:t>lighter in weight.</a:t>
            </a:r>
          </a:p>
          <a:p>
            <a:pPr lvl="1" eaLnBrk="1" hangingPunct="1"/>
            <a:r>
              <a:rPr lang="es-ES" altLang="es-ES" smtClean="0"/>
              <a:t>So where are the objects that have business attributes and operations?</a:t>
            </a:r>
          </a:p>
          <a:p>
            <a:pPr lvl="1" eaLnBrk="1" hangingPunct="1"/>
            <a:r>
              <a:rPr lang="es-ES" altLang="es-ES" smtClean="0"/>
              <a:t>These objects are the </a:t>
            </a:r>
            <a:r>
              <a:rPr lang="es-ES" altLang="es-ES" i="1" smtClean="0"/>
              <a:t>business objects </a:t>
            </a:r>
            <a:r>
              <a:rPr lang="es-ES" altLang="es-ES" smtClean="0"/>
              <a:t/>
            </a:r>
            <a:endParaRPr lang="es-ES" altLang="es-ES" smtClean="0"/>
          </a:p>
        </p:txBody>
      </p:sp>
      <p:sp>
        <p:nvSpPr>
          <p:cNvPr id="14336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3315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30C3931-A5DF-4F2F-9868-098C573014A3}" type="slidenum">
              <a:rPr lang="es-ES_tradnl" altLang="es-ES" sz="1400" smtClean="0"/>
              <a:t>133</a:t>
            </a:fld>
            <a:endParaRPr lang="es-ES_tradnl" altLang="es-ES" sz="1400" smtClean="0"/>
          </a:p>
        </p:txBody>
      </p:sp>
      <p:sp>
        <p:nvSpPr>
          <p:cNvPr id="174084" name="Rectangle 2"/>
          <p:cNvSpPr>
            <a:spLocks noGrp="1" noChangeArrowheads="1"/>
          </p:cNvSpPr>
          <p:nvPr>
            <p:ph type="title"/>
          </p:nvPr>
        </p:nvSpPr>
        <p:spPr/>
        <p:txBody>
          <a:bodyPr/>
          <a:lstStyle/>
          <a:p>
            <a:pPr eaLnBrk="1" hangingPunct="1">
              <a:defRPr/>
            </a:pPr>
            <a:r>
              <a:rPr lang="es-ES" altLang="es-ES" dirty="0">
                <a:solidFill>
                  <a:schemeClr val="bg1">
                    <a:lumMod val="50000"/>
                  </a:schemeClr>
                </a:solidFill>
              </a:rPr>
              <a:t>Pattern subject of business</a:t>
            </a:r>
          </a:p>
        </p:txBody>
      </p:sp>
      <p:sp>
        <p:nvSpPr>
          <p:cNvPr id="144388" name="Rectangle 3"/>
          <p:cNvSpPr>
            <a:spLocks noGrp="1" noChangeArrowheads="1"/>
          </p:cNvSpPr>
          <p:nvPr>
            <p:ph type="body" idx="1"/>
          </p:nvPr>
        </p:nvSpPr>
        <p:spPr/>
        <p:txBody>
          <a:bodyPr/>
          <a:lstStyle/>
          <a:p>
            <a:pPr eaLnBrk="1" hangingPunct="1"/>
            <a:r>
              <a:rPr lang="es-ES" altLang="es-ES" smtClean="0"/>
              <a:t>Purpose</a:t>
            </a:r>
          </a:p>
          <a:p>
            <a:pPr lvl="1" eaLnBrk="1" hangingPunct="1"/>
            <a:r>
              <a:rPr lang="es-ES" altLang="es-ES" smtClean="0"/>
              <a:t>Represent business logic and domain model in object-oriented terms</a:t>
            </a:r>
          </a:p>
          <a:p>
            <a:pPr eaLnBrk="1" hangingPunct="1"/>
            <a:r>
              <a:rPr lang="es-ES" altLang="es-ES" smtClean="0"/>
              <a:t>Also known as:</a:t>
            </a:r>
          </a:p>
          <a:p>
            <a:pPr lvl="1" eaLnBrk="1" hangingPunct="1"/>
            <a:r>
              <a:rPr lang="es-ES" altLang="es-ES" i="1" smtClean="0"/>
              <a:t>Business object</a:t>
            </a:r>
          </a:p>
        </p:txBody>
      </p:sp>
      <p:sp>
        <p:nvSpPr>
          <p:cNvPr id="14438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345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2CDDF07-52FE-4538-B3BD-BC5D57C7EC18}" type="slidenum">
              <a:rPr lang="es-ES_tradnl" altLang="es-ES" sz="1400" smtClean="0"/>
              <a:t>134</a:t>
            </a:fld>
            <a:endParaRPr lang="es-ES_tradnl" altLang="es-ES" sz="1400" smtClean="0"/>
          </a:p>
        </p:txBody>
      </p:sp>
      <p:sp>
        <p:nvSpPr>
          <p:cNvPr id="175108" name="Rectangle 2"/>
          <p:cNvSpPr>
            <a:spLocks noGrp="1" noChangeArrowheads="1"/>
          </p:cNvSpPr>
          <p:nvPr>
            <p:ph type="title"/>
          </p:nvPr>
        </p:nvSpPr>
        <p:spPr/>
        <p:txBody>
          <a:bodyPr/>
          <a:lstStyle/>
          <a:p>
            <a:pPr eaLnBrk="1" hangingPunct="1">
              <a:defRPr/>
            </a:pPr>
            <a:r>
              <a:rPr lang="es-ES" altLang="es-ES" dirty="0" smtClean="0">
                <a:solidFill>
                  <a:schemeClr val="bg1">
                    <a:lumMod val="50000"/>
                  </a:schemeClr>
                </a:solidFill>
              </a:rPr>
              <a:t>Pattern subject of business</a:t>
            </a:r>
            <a:endParaRPr lang="es-ES" altLang="es-ES" dirty="0" smtClean="0">
              <a:solidFill>
                <a:schemeClr val="tx1"/>
              </a:solidFill>
            </a:endParaRPr>
          </a:p>
        </p:txBody>
      </p:sp>
      <p:sp>
        <p:nvSpPr>
          <p:cNvPr id="145412" name="Rectangle 3"/>
          <p:cNvSpPr>
            <a:spLocks noGrp="1" noChangeArrowheads="1"/>
          </p:cNvSpPr>
          <p:nvPr>
            <p:ph type="body" idx="1"/>
          </p:nvPr>
        </p:nvSpPr>
        <p:spPr/>
        <p:txBody>
          <a:bodyPr/>
          <a:lstStyle/>
          <a:p>
            <a:pPr eaLnBrk="1" hangingPunct="1"/>
            <a:r>
              <a:rPr lang="es-ES" altLang="es-ES" smtClean="0"/>
              <a:t>Motivation</a:t>
            </a:r>
          </a:p>
          <a:p>
            <a:pPr lvl="1" eaLnBrk="1" hangingPunct="1"/>
            <a:r>
              <a:rPr lang="es-ES" altLang="es-ES" smtClean="0"/>
              <a:t>When there is little or no business logic, applications can allow clients to access the data layer directly.</a:t>
            </a:r>
          </a:p>
          <a:p>
            <a:pPr lvl="1" eaLnBrk="1" hangingPunct="1"/>
            <a:r>
              <a:rPr lang="es-ES" altLang="es-ES" smtClean="0"/>
              <a:t>Thus, a business layer component (e.g., </a:t>
            </a:r>
            <a:r>
              <a:rPr lang="es-ES" altLang="es-ES" sz="2400" smtClean="0">
                <a:latin typeface="Courier New" panose="02070309020205020404" pitchFamily="49" charset="0"/>
              </a:rPr>
              <a:t>UserImpServices</a:t>
            </a:r>
            <a:r>
              <a:rPr lang="es-ES" altLang="es-ES" smtClean="0"/>
              <a:t>) could access a DAO directly.</a:t>
            </a:r>
          </a:p>
          <a:p>
            <a:pPr lvl="1" eaLnBrk="1" hangingPunct="1"/>
            <a:r>
              <a:rPr lang="es-ES" altLang="es-ES" smtClean="0"/>
              <a:t>However, if there are a large number of computational processes associated with the data in the client, these processes should be encapsulated in an object representing a business object.</a:t>
            </a:r>
          </a:p>
          <a:p>
            <a:pPr lvl="1" eaLnBrk="1" hangingPunct="1"/>
            <a:r>
              <a:rPr lang="es-ES" altLang="es-ES" smtClean="0"/>
              <a:t> </a:t>
            </a:r>
          </a:p>
        </p:txBody>
      </p:sp>
      <p:sp>
        <p:nvSpPr>
          <p:cNvPr id="14541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358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BB0F62-C496-4F60-8ADA-75CE93AAF652}" type="slidenum">
              <a:rPr lang="es-ES_tradnl" altLang="es-ES" sz="1400" smtClean="0"/>
              <a:t>135</a:t>
            </a:fld>
            <a:endParaRPr lang="es-ES_tradnl" altLang="es-ES" sz="1400" smtClean="0"/>
          </a:p>
        </p:txBody>
      </p:sp>
      <p:sp>
        <p:nvSpPr>
          <p:cNvPr id="171012" name="Rectangle 2"/>
          <p:cNvSpPr>
            <a:spLocks noGrp="1" noChangeArrowheads="1"/>
          </p:cNvSpPr>
          <p:nvPr>
            <p:ph type="title"/>
          </p:nvPr>
        </p:nvSpPr>
        <p:spPr/>
        <p:txBody>
          <a:bodyPr/>
          <a:lstStyle/>
          <a:p>
            <a:pPr eaLnBrk="1" hangingPunct="1">
              <a:defRPr/>
            </a:pPr>
            <a:r>
              <a:rPr lang="es-ES" altLang="es-ES" dirty="0">
                <a:solidFill>
                  <a:schemeClr val="bg1">
                    <a:lumMod val="50000"/>
                  </a:schemeClr>
                </a:solidFill>
              </a:rPr>
              <a:t>Pattern subject of business</a:t>
            </a:r>
            <a:endParaRPr lang="es-ES" dirty="0" smtClean="0">
              <a:solidFill>
                <a:schemeClr val="bg1">
                  <a:lumMod val="50000"/>
                </a:schemeClr>
              </a:solidFill>
            </a:endParaRPr>
          </a:p>
        </p:txBody>
      </p:sp>
      <p:sp>
        <p:nvSpPr>
          <p:cNvPr id="146436" name="Rectangle 3"/>
          <p:cNvSpPr>
            <a:spLocks noGrp="1" noChangeArrowheads="1"/>
          </p:cNvSpPr>
          <p:nvPr>
            <p:ph type="body" idx="1"/>
          </p:nvPr>
        </p:nvSpPr>
        <p:spPr/>
        <p:txBody>
          <a:bodyPr/>
          <a:lstStyle/>
          <a:p>
            <a:pPr eaLnBrk="1" hangingPunct="1"/>
            <a:r>
              <a:rPr lang="es-ES" altLang="es-ES" smtClean="0"/>
              <a:t>Should be applied when:</a:t>
            </a:r>
          </a:p>
          <a:p>
            <a:pPr lvl="1" eaLnBrk="1" hangingPunct="1"/>
            <a:r>
              <a:rPr lang="es-ES" altLang="es-ES" smtClean="0"/>
              <a:t>A conceptual model with advanced validation rules and business logic is available.</a:t>
            </a:r>
          </a:p>
          <a:p>
            <a:pPr lvl="1" eaLnBrk="1" hangingPunct="1"/>
            <a:r>
              <a:rPr lang="es-ES" altLang="es-ES" smtClean="0"/>
              <a:t>You want to separate the business logic from the rest of the application.</a:t>
            </a:r>
          </a:p>
          <a:p>
            <a:pPr lvl="1" eaLnBrk="1" hangingPunct="1"/>
            <a:r>
              <a:rPr lang="es-ES" altLang="es-ES" smtClean="0"/>
              <a:t>You want to centralize the business logic</a:t>
            </a:r>
          </a:p>
          <a:p>
            <a:pPr lvl="1" eaLnBrk="1" hangingPunct="1"/>
            <a:r>
              <a:rPr lang="es-ES" altLang="es-ES" smtClean="0"/>
              <a:t>You want to increase the reusability of the code</a:t>
            </a:r>
          </a:p>
        </p:txBody>
      </p:sp>
      <p:sp>
        <p:nvSpPr>
          <p:cNvPr id="14643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36109.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52B2554-ADF0-4396-9251-A0FE745578A5}" type="slidenum">
              <a:rPr lang="es-ES_tradnl" altLang="es-ES" sz="1400" smtClean="0"/>
              <a:t>136</a:t>
            </a:fld>
            <a:endParaRPr lang="es-ES_tradnl" altLang="es-ES" sz="1400" smtClean="0"/>
          </a:p>
        </p:txBody>
      </p:sp>
      <p:sp>
        <p:nvSpPr>
          <p:cNvPr id="172036" name="Rectangle 2"/>
          <p:cNvSpPr>
            <a:spLocks noGrp="1" noChangeArrowheads="1"/>
          </p:cNvSpPr>
          <p:nvPr>
            <p:ph type="title"/>
          </p:nvPr>
        </p:nvSpPr>
        <p:spPr/>
        <p:txBody>
          <a:bodyPr/>
          <a:lstStyle/>
          <a:p>
            <a:pPr eaLnBrk="1" hangingPunct="1">
              <a:defRPr/>
            </a:pPr>
            <a:r>
              <a:rPr lang="es-ES" altLang="es-ES" dirty="0">
                <a:solidFill>
                  <a:schemeClr val="bg1">
                    <a:lumMod val="50000"/>
                  </a:schemeClr>
                </a:solidFill>
              </a:rPr>
              <a:t>Pattern subject of business</a:t>
            </a:r>
            <a:endParaRPr lang="es-ES" dirty="0" smtClean="0">
              <a:solidFill>
                <a:schemeClr val="bg1">
                  <a:lumMod val="50000"/>
                </a:schemeClr>
              </a:solidFill>
            </a:endParaRPr>
          </a:p>
        </p:txBody>
      </p:sp>
      <p:sp>
        <p:nvSpPr>
          <p:cNvPr id="147460" name="Rectangle 3"/>
          <p:cNvSpPr>
            <a:spLocks noGrp="1" noChangeArrowheads="1"/>
          </p:cNvSpPr>
          <p:nvPr>
            <p:ph type="body" idx="1"/>
          </p:nvPr>
        </p:nvSpPr>
        <p:spPr>
          <a:xfrm>
            <a:off x="2209800" y="1981200"/>
            <a:ext cx="7772400" cy="611188"/>
          </a:xfrm>
        </p:spPr>
        <p:txBody>
          <a:bodyPr/>
          <a:lstStyle/>
          <a:p>
            <a:pPr eaLnBrk="1" hangingPunct="1"/>
            <a:r>
              <a:rPr lang="es-ES" altLang="es-ES" smtClean="0"/>
              <a:t>Structure</a:t>
            </a:r>
          </a:p>
          <a:p>
            <a:pPr lvl="1" eaLnBrk="1" hangingPunct="1">
              <a:buFontTx/>
              <a:buNone/>
            </a:pPr>
            <a:endParaRPr lang="es-ES" altLang="es-ES" smtClean="0"/>
          </a:p>
        </p:txBody>
      </p:sp>
      <p:pic>
        <p:nvPicPr>
          <p:cNvPr id="147461" name="Picture 5" descr="BOMainC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638" y="2663825"/>
            <a:ext cx="65627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2" name="Text Box 6"/>
          <p:cNvSpPr txBox="1">
            <a:spLocks noChangeArrowheads="1"/>
          </p:cNvSpPr>
          <p:nvPr/>
        </p:nvSpPr>
        <p:spPr bwMode="auto">
          <a:xfrm>
            <a:off x="3321050" y="5346700"/>
            <a:ext cx="54879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Structure of the business object pattern</a:t>
            </a:r>
          </a:p>
        </p:txBody>
      </p:sp>
      <p:sp>
        <p:nvSpPr>
          <p:cNvPr id="14746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376.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5DD8005-0344-4BA1-8893-518E9AEE87D7}" type="slidenum">
              <a:rPr lang="es-ES_tradnl" altLang="es-ES" sz="1400" smtClean="0"/>
              <a:t>137</a:t>
            </a:fld>
            <a:endParaRPr lang="es-ES_tradnl" altLang="es-ES" sz="1400" smtClean="0"/>
          </a:p>
        </p:txBody>
      </p:sp>
      <p:pic>
        <p:nvPicPr>
          <p:cNvPr id="148483" name="Picture 6" descr="BOMainS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141413"/>
            <a:ext cx="5087938" cy="595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1" name="Rectangle 2"/>
          <p:cNvSpPr>
            <a:spLocks noGrp="1" noChangeArrowheads="1"/>
          </p:cNvSpPr>
          <p:nvPr>
            <p:ph type="title"/>
          </p:nvPr>
        </p:nvSpPr>
        <p:spPr/>
        <p:txBody>
          <a:bodyPr/>
          <a:lstStyle/>
          <a:p>
            <a:pPr eaLnBrk="1" hangingPunct="1">
              <a:defRPr/>
            </a:pPr>
            <a:r>
              <a:rPr lang="es-ES" altLang="es-ES" dirty="0">
                <a:solidFill>
                  <a:schemeClr val="bg1">
                    <a:lumMod val="50000"/>
                  </a:schemeClr>
                </a:solidFill>
              </a:rPr>
              <a:t>Pattern subject of business</a:t>
            </a:r>
            <a:endParaRPr lang="es-ES" dirty="0" smtClean="0">
              <a:solidFill>
                <a:schemeClr val="bg1">
                  <a:lumMod val="50000"/>
                </a:schemeClr>
              </a:solidFill>
            </a:endParaRPr>
          </a:p>
        </p:txBody>
      </p:sp>
      <p:sp>
        <p:nvSpPr>
          <p:cNvPr id="148485" name="Text Box 4"/>
          <p:cNvSpPr txBox="1">
            <a:spLocks noChangeArrowheads="1"/>
          </p:cNvSpPr>
          <p:nvPr/>
        </p:nvSpPr>
        <p:spPr bwMode="auto">
          <a:xfrm>
            <a:off x="1701800" y="4165600"/>
            <a:ext cx="29733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 altLang="es-ES" sz="2400" b="1"/>
              <a:t>Interaction between objects related by the business object pattern</a:t>
            </a:r>
          </a:p>
        </p:txBody>
      </p:sp>
      <p:sp>
        <p:nvSpPr>
          <p:cNvPr id="148486"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382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Título"/>
          <p:cNvSpPr>
            <a:spLocks noGrp="1"/>
          </p:cNvSpPr>
          <p:nvPr>
            <p:ph type="title"/>
          </p:nvPr>
        </p:nvSpPr>
        <p:spPr/>
        <p:txBody>
          <a:bodyPr/>
          <a:lstStyle/>
          <a:p>
            <a:r>
              <a:rPr lang="es-ES" altLang="es-ES" smtClean="0">
                <a:solidFill>
                  <a:schemeClr val="tx1"/>
                </a:solidFill>
              </a:rPr>
              <a:t>Business layer</a:t>
            </a:r>
            <a:br>
              <a:rPr lang="es-ES" altLang="es-ES" smtClean="0">
                <a:solidFill>
                  <a:schemeClr val="tx1"/>
                </a:solidFill>
              </a:rPr>
            </a:br>
            <a:r>
              <a:rPr lang="es-ES" altLang="es-ES" smtClean="0">
                <a:solidFill>
                  <a:schemeClr val="tx1"/>
                </a:solidFill>
              </a:rPr>
              <a:t>Business purpose </a:t>
            </a:r>
            <a:endParaRPr lang="es-ES" altLang="es-ES" smtClean="0"/>
          </a:p>
        </p:txBody>
      </p:sp>
      <p:sp>
        <p:nvSpPr>
          <p:cNvPr id="149507"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E243248-2F50-4380-8CEC-D9ADCD1FD2C1}" type="slidenum">
              <a:rPr lang="es-ES_tradnl" altLang="es-ES" sz="1400" smtClean="0"/>
              <a:t>138</a:t>
            </a:fld>
            <a:endParaRPr lang="es-ES_tradnl" altLang="es-ES" sz="1400" smtClean="0"/>
          </a:p>
        </p:txBody>
      </p:sp>
      <p:sp>
        <p:nvSpPr>
          <p:cNvPr id="149508" name="AutoShape 2" descr="getfile (1000×613)"/>
          <p:cNvSpPr>
            <a:spLocks noChangeAspect="1" noChangeArrowheads="1"/>
          </p:cNvSpPr>
          <p:nvPr/>
        </p:nvSpPr>
        <p:spPr bwMode="auto">
          <a:xfrm>
            <a:off x="15240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pic>
        <p:nvPicPr>
          <p:cNvPr id="1495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509588"/>
            <a:ext cx="9026525" cy="553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510" name="6 CuadroTexto"/>
          <p:cNvSpPr txBox="1">
            <a:spLocks noChangeArrowheads="1"/>
          </p:cNvSpPr>
          <p:nvPr/>
        </p:nvSpPr>
        <p:spPr bwMode="auto">
          <a:xfrm>
            <a:off x="1666875" y="6199188"/>
            <a:ext cx="8763000"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800"/>
              <a:t>Relationship between business objects and application services </a:t>
            </a:r>
            <a:endParaRPr lang="es-ES" altLang="es-ES" sz="2800"/>
          </a:p>
        </p:txBody>
      </p:sp>
      <p:sp>
        <p:nvSpPr>
          <p:cNvPr id="14951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38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6A6D7FF-7FBD-474E-9CD0-DFD01FC44242}" type="slidenum">
              <a:rPr lang="es-ES_tradnl" altLang="es-ES" sz="1400" smtClean="0"/>
              <a:t>13</a:t>
            </a:fld>
            <a:endParaRPr lang="es-ES_tradnl" altLang="es-ES" sz="1400" smtClean="0"/>
          </a:p>
        </p:txBody>
      </p:sp>
      <p:sp>
        <p:nvSpPr>
          <p:cNvPr id="19459" name="Rectangle 2"/>
          <p:cNvSpPr>
            <a:spLocks noGrp="1" noChangeArrowheads="1"/>
          </p:cNvSpPr>
          <p:nvPr>
            <p:ph type="title"/>
          </p:nvPr>
        </p:nvSpPr>
        <p:spPr>
          <a:xfrm>
            <a:off x="2209800" y="596900"/>
            <a:ext cx="7772400" cy="1143000"/>
          </a:xfrm>
        </p:spPr>
        <p:txBody>
          <a:bodyPr/>
          <a:lstStyle/>
          <a:p>
            <a:pPr eaLnBrk="1" hangingPunct="1"/>
            <a:r>
              <a:rPr lang="es-ES" altLang="es-ES" smtClean="0"/>
              <a:t>Introduction </a:t>
            </a:r>
            <a:endParaRPr lang="es-ES_tradnl" altLang="es-ES" smtClean="0"/>
          </a:p>
        </p:txBody>
      </p:sp>
      <p:sp>
        <p:nvSpPr>
          <p:cNvPr id="19460" name="Rectangle 3"/>
          <p:cNvSpPr>
            <a:spLocks noGrp="1" noChangeArrowheads="1"/>
          </p:cNvSpPr>
          <p:nvPr>
            <p:ph type="body" idx="1"/>
          </p:nvPr>
        </p:nvSpPr>
        <p:spPr>
          <a:xfrm>
            <a:off x="914400" y="2060575"/>
            <a:ext cx="10283825" cy="3198813"/>
          </a:xfrm>
        </p:spPr>
        <p:txBody>
          <a:bodyPr/>
          <a:lstStyle/>
          <a:p>
            <a:pPr eaLnBrk="1" hangingPunct="1"/>
            <a:r>
              <a:rPr lang="es-ES" altLang="es-ES" smtClean="0"/>
              <a:t>Each design pattern identifies:</a:t>
            </a:r>
          </a:p>
          <a:p>
            <a:pPr eaLnBrk="1" hangingPunct="1">
              <a:buFontTx/>
              <a:buNone/>
            </a:pPr>
            <a:r>
              <a:rPr lang="es-ES" altLang="es-ES" sz="2800" smtClean="0"/>
              <a:t>	- Participating classes and instances</a:t>
            </a:r>
          </a:p>
          <a:p>
            <a:pPr eaLnBrk="1" hangingPunct="1">
              <a:buFontTx/>
              <a:buNone/>
            </a:pPr>
            <a:r>
              <a:rPr lang="es-ES" altLang="es-ES" sz="2800" smtClean="0"/>
              <a:t>	- Roles and collaborations of these classes and instances</a:t>
            </a:r>
          </a:p>
          <a:p>
            <a:pPr eaLnBrk="1" hangingPunct="1">
              <a:buFontTx/>
              <a:buNone/>
            </a:pPr>
            <a:r>
              <a:rPr lang="es-ES" altLang="es-ES" sz="2800" smtClean="0"/>
              <a:t>	- The distribution of responsibilities</a:t>
            </a:r>
          </a:p>
          <a:p>
            <a:pPr eaLnBrk="1" hangingPunct="1">
              <a:buFontTx/>
              <a:buNone/>
            </a:pPr>
            <a:endParaRPr lang="es-ES" altLang="es-ES" sz="2800" smtClean="0"/>
          </a:p>
        </p:txBody>
      </p:sp>
      <p:sp>
        <p:nvSpPr>
          <p:cNvPr id="1946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393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F34235A-FBF7-4911-8969-BEFBF396A246}" type="slidenum">
              <a:rPr lang="es-ES_tradnl" altLang="es-ES" sz="1400" smtClean="0"/>
              <a:t>139</a:t>
            </a:fld>
            <a:endParaRPr lang="es-ES_tradnl" altLang="es-ES" sz="1400" smtClean="0"/>
          </a:p>
        </p:txBody>
      </p:sp>
      <p:sp>
        <p:nvSpPr>
          <p:cNvPr id="175108" name="Rectangle 2"/>
          <p:cNvSpPr>
            <a:spLocks noGrp="1" noChangeArrowheads="1"/>
          </p:cNvSpPr>
          <p:nvPr>
            <p:ph type="title"/>
          </p:nvPr>
        </p:nvSpPr>
        <p:spPr/>
        <p:txBody>
          <a:bodyPr/>
          <a:lstStyle/>
          <a:p>
            <a:pPr eaLnBrk="1" hangingPunct="1">
              <a:defRPr/>
            </a:pPr>
            <a:r>
              <a:rPr lang="es-ES" altLang="es-ES" dirty="0">
                <a:solidFill>
                  <a:schemeClr val="bg1">
                    <a:lumMod val="50000"/>
                  </a:schemeClr>
                </a:solidFill>
              </a:rPr>
              <a:t>Pattern subject of business</a:t>
            </a:r>
            <a:endParaRPr lang="es-ES" dirty="0" smtClean="0">
              <a:solidFill>
                <a:schemeClr val="bg1">
                  <a:lumMod val="50000"/>
                </a:schemeClr>
              </a:solidFill>
            </a:endParaRPr>
          </a:p>
        </p:txBody>
      </p:sp>
      <p:sp>
        <p:nvSpPr>
          <p:cNvPr id="150532" name="Rectangle 3"/>
          <p:cNvSpPr>
            <a:spLocks noGrp="1" noChangeArrowheads="1"/>
          </p:cNvSpPr>
          <p:nvPr>
            <p:ph type="body" idx="1"/>
          </p:nvPr>
        </p:nvSpPr>
        <p:spPr/>
        <p:txBody>
          <a:bodyPr/>
          <a:lstStyle/>
          <a:p>
            <a:pPr eaLnBrk="1" hangingPunct="1"/>
            <a:r>
              <a:rPr lang="es-ES" altLang="es-ES" smtClean="0"/>
              <a:t>Consequences</a:t>
            </a:r>
          </a:p>
          <a:p>
            <a:pPr lvl="1" eaLnBrk="1" hangingPunct="1"/>
            <a:r>
              <a:rPr lang="es-ES" altLang="es-ES" smtClean="0"/>
              <a:t>Advantages</a:t>
            </a:r>
          </a:p>
          <a:p>
            <a:pPr lvl="2" eaLnBrk="1" hangingPunct="1"/>
            <a:r>
              <a:rPr lang="es-ES" altLang="es-ES" smtClean="0"/>
              <a:t>Promotes an object-oriented approach in the implementation of the business model.</a:t>
            </a:r>
          </a:p>
          <a:p>
            <a:pPr lvl="2" eaLnBrk="1" hangingPunct="1"/>
            <a:r>
              <a:rPr lang="es-ES" altLang="es-ES" smtClean="0"/>
              <a:t>Centralizes business behavior, promoting reusability.</a:t>
            </a:r>
          </a:p>
          <a:p>
            <a:pPr lvl="2" eaLnBrk="1" hangingPunct="1"/>
            <a:r>
              <a:rPr lang="es-ES" altLang="es-ES" smtClean="0"/>
              <a:t>Avoid code duplication</a:t>
            </a:r>
          </a:p>
        </p:txBody>
      </p:sp>
      <p:sp>
        <p:nvSpPr>
          <p:cNvPr id="15053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406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70BCF50-4CED-459E-8C8C-9EE5DDB1F4AB}" type="slidenum">
              <a:rPr lang="es-ES_tradnl" altLang="es-ES" sz="1400" smtClean="0"/>
              <a:t>140</a:t>
            </a:fld>
            <a:endParaRPr lang="es-ES_tradnl" altLang="es-ES" sz="1400" smtClean="0"/>
          </a:p>
        </p:txBody>
      </p:sp>
      <p:sp>
        <p:nvSpPr>
          <p:cNvPr id="176132" name="Rectangle 2"/>
          <p:cNvSpPr>
            <a:spLocks noGrp="1" noChangeArrowheads="1"/>
          </p:cNvSpPr>
          <p:nvPr>
            <p:ph type="title"/>
          </p:nvPr>
        </p:nvSpPr>
        <p:spPr/>
        <p:txBody>
          <a:bodyPr/>
          <a:lstStyle/>
          <a:p>
            <a:pPr eaLnBrk="1" hangingPunct="1">
              <a:defRPr/>
            </a:pPr>
            <a:r>
              <a:rPr lang="es-ES" altLang="es-ES" dirty="0">
                <a:solidFill>
                  <a:schemeClr val="bg1">
                    <a:lumMod val="50000"/>
                  </a:schemeClr>
                </a:solidFill>
              </a:rPr>
              <a:t>Pattern subject of business</a:t>
            </a:r>
            <a:endParaRPr lang="es-ES" dirty="0" smtClean="0">
              <a:solidFill>
                <a:schemeClr val="bg1">
                  <a:lumMod val="50000"/>
                </a:schemeClr>
              </a:solidFill>
            </a:endParaRPr>
          </a:p>
        </p:txBody>
      </p:sp>
      <p:sp>
        <p:nvSpPr>
          <p:cNvPr id="151556" name="Rectangle 3"/>
          <p:cNvSpPr>
            <a:spLocks noGrp="1" noChangeArrowheads="1"/>
          </p:cNvSpPr>
          <p:nvPr>
            <p:ph type="body" idx="1"/>
          </p:nvPr>
        </p:nvSpPr>
        <p:spPr/>
        <p:txBody>
          <a:bodyPr/>
          <a:lstStyle/>
          <a:p>
            <a:pPr lvl="1" eaLnBrk="1" hangingPunct="1"/>
            <a:r>
              <a:rPr lang="es-ES" altLang="es-ES" smtClean="0"/>
              <a:t>Inconveniences</a:t>
            </a:r>
          </a:p>
          <a:p>
            <a:pPr lvl="2" eaLnBrk="1" hangingPunct="1"/>
            <a:r>
              <a:rPr lang="es-ES" altLang="es-ES" smtClean="0"/>
              <a:t>Adds an indirection layer</a:t>
            </a:r>
          </a:p>
          <a:p>
            <a:pPr lvl="2" eaLnBrk="1" hangingPunct="1"/>
            <a:r>
              <a:rPr lang="es-ES" altLang="es-ES" smtClean="0"/>
              <a:t>Can produce "inflated" objects of functionality</a:t>
            </a:r>
          </a:p>
          <a:p>
            <a:pPr lvl="2" eaLnBrk="1" hangingPunct="1"/>
            <a:r>
              <a:rPr lang="es-ES" altLang="es-ES" smtClean="0"/>
              <a:t>Persistence of these business objects</a:t>
            </a:r>
          </a:p>
        </p:txBody>
      </p:sp>
      <p:sp>
        <p:nvSpPr>
          <p:cNvPr id="15155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4110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Título"/>
          <p:cNvSpPr>
            <a:spLocks noGrp="1"/>
          </p:cNvSpPr>
          <p:nvPr>
            <p:ph type="title"/>
          </p:nvPr>
        </p:nvSpPr>
        <p:spPr/>
        <p:txBody>
          <a:bodyPr/>
          <a:lstStyle/>
          <a:p>
            <a:pPr>
              <a:defRPr/>
            </a:pPr>
            <a:r>
              <a:rPr lang="es-ES" altLang="es-ES" dirty="0" smtClean="0">
                <a:solidFill>
                  <a:schemeClr val="bg1">
                    <a:lumMod val="50000"/>
                  </a:schemeClr>
                </a:solidFill>
              </a:rPr>
              <a:t>Pattern subject of business</a:t>
            </a:r>
          </a:p>
        </p:txBody>
      </p:sp>
      <p:sp>
        <p:nvSpPr>
          <p:cNvPr id="3" name="2 Marcador de contenido"/>
          <p:cNvSpPr>
            <a:spLocks noGrp="1"/>
          </p:cNvSpPr>
          <p:nvPr>
            <p:ph idx="1"/>
          </p:nvPr>
        </p:nvSpPr>
        <p:spPr/>
        <p:txBody>
          <a:bodyPr/>
          <a:lstStyle/>
          <a:p>
            <a:pPr>
              <a:defRPr/>
            </a:pPr>
            <a:r>
              <a:rPr lang="es-ES_tradnl" dirty="0" smtClean="0"/>
              <a:t>Example code</a:t>
            </a:r>
          </a:p>
          <a:p>
            <a:pPr marL="0" indent="0">
              <a:buFontTx/>
              <a:buNone/>
              <a:defRPr/>
            </a:pPr>
            <a:r>
              <a:rPr lang="es-ES_tradnl" sz="1800" b="1" dirty="0" err="1" smtClean="0">
                <a:latin typeface="Courier New"/>
              </a:rPr>
              <a:t>public </a:t>
            </a:r>
            <a:r>
              <a:rPr lang="es-ES_tradnl" sz="1800" b="1" dirty="0" err="1">
                <a:latin typeface="Courier New"/>
              </a:rPr>
              <a:t>class </a:t>
            </a:r>
            <a:r>
              <a:rPr lang="es-ES_tradnl" sz="1800" b="1" dirty="0" err="1">
                <a:latin typeface="Courier New"/>
              </a:rPr>
              <a:t>Employee </a:t>
            </a:r>
            <a:r>
              <a:rPr lang="es-ES_tradnl" sz="1800" dirty="0" smtClean="0">
                <a:latin typeface="Courier New"/>
              </a:rPr>
              <a:t>{</a:t>
            </a:r>
          </a:p>
          <a:p>
            <a:pPr marL="0" indent="0">
              <a:buFontTx/>
              <a:buNone/>
              <a:defRPr/>
            </a:pPr>
            <a:r>
              <a:rPr lang="es-ES_tradnl" sz="1800" dirty="0" err="1" smtClean="0">
                <a:latin typeface="Courier New"/>
              </a:rPr>
              <a:t>    private </a:t>
            </a:r>
            <a:r>
              <a:rPr lang="es-ES_tradnl" sz="1800" dirty="0" err="1">
                <a:latin typeface="Courier New"/>
              </a:rPr>
              <a:t>int </a:t>
            </a:r>
            <a:r>
              <a:rPr lang="es-ES_tradnl" sz="1800" dirty="0">
                <a:latin typeface="Courier New"/>
              </a:rPr>
              <a:t>id;</a:t>
            </a:r>
          </a:p>
          <a:p>
            <a:pPr marL="0" indent="0">
              <a:buFontTx/>
              <a:buNone/>
              <a:defRPr/>
            </a:pPr>
            <a:r>
              <a:rPr lang="es-ES_tradnl" sz="1800" dirty="0" err="1">
                <a:latin typeface="Courier New"/>
              </a:rPr>
              <a:t>    private </a:t>
            </a:r>
            <a:r>
              <a:rPr lang="es-ES_tradnl" sz="1800" dirty="0" err="1">
                <a:latin typeface="Courier New"/>
              </a:rPr>
              <a:t>String </a:t>
            </a:r>
            <a:r>
              <a:rPr lang="es-ES_tradnl" sz="1800" dirty="0" err="1">
                <a:latin typeface="Courier New"/>
              </a:rPr>
              <a:t>name</a:t>
            </a:r>
            <a:r>
              <a:rPr lang="es-ES_tradnl" sz="1800" dirty="0">
                <a:latin typeface="Courier New"/>
              </a:rPr>
              <a:t>;</a:t>
            </a:r>
          </a:p>
          <a:p>
            <a:pPr marL="0" indent="0">
              <a:buFontTx/>
              <a:buNone/>
              <a:defRPr/>
            </a:pPr>
            <a:r>
              <a:rPr lang="es-ES_tradnl" sz="1800" dirty="0" err="1">
                <a:latin typeface="Courier New"/>
              </a:rPr>
              <a:t>    private </a:t>
            </a:r>
            <a:r>
              <a:rPr lang="es-ES_tradnl" sz="1800" dirty="0" err="1">
                <a:latin typeface="Courier New"/>
              </a:rPr>
              <a:t>long </a:t>
            </a:r>
            <a:r>
              <a:rPr lang="es-ES_tradnl" sz="1800" dirty="0" err="1">
                <a:latin typeface="Courier New"/>
              </a:rPr>
              <a:t>salary</a:t>
            </a:r>
            <a:r>
              <a:rPr lang="es-ES_tradnl" sz="1800" dirty="0">
                <a:latin typeface="Courier New"/>
              </a:rPr>
              <a:t>;</a:t>
            </a:r>
          </a:p>
          <a:p>
            <a:pPr marL="0" indent="0">
              <a:buFontTx/>
              <a:buNone/>
              <a:defRPr/>
            </a:pPr>
            <a:r>
              <a:rPr lang="es-ES_tradnl" sz="1800" dirty="0" err="1">
                <a:latin typeface="Courier New"/>
              </a:rPr>
              <a:t>    </a:t>
            </a:r>
            <a:r>
              <a:rPr lang="es-ES_tradnl" sz="1800" dirty="0" err="1">
                <a:latin typeface="Courier New"/>
              </a:rPr>
              <a:t>private </a:t>
            </a:r>
            <a:r>
              <a:rPr lang="es-ES_tradnl" sz="1800" dirty="0" err="1">
                <a:latin typeface="Courier New"/>
              </a:rPr>
              <a:t>Department </a:t>
            </a:r>
            <a:r>
              <a:rPr lang="es-ES_tradnl" sz="1800" dirty="0" err="1">
                <a:latin typeface="Courier New"/>
              </a:rPr>
              <a:t>department</a:t>
            </a:r>
            <a:r>
              <a:rPr lang="es-ES_tradnl" sz="1800" dirty="0">
                <a:latin typeface="Courier New"/>
              </a:rPr>
              <a:t>;</a:t>
            </a:r>
          </a:p>
          <a:p>
            <a:pPr marL="0" indent="0">
              <a:buFontTx/>
              <a:buNone/>
              <a:defRPr/>
            </a:pPr>
            <a:r>
              <a:rPr lang="es-ES_tradnl" sz="1800" dirty="0">
                <a:latin typeface="Courier New"/>
              </a:rPr>
              <a:t>…………………</a:t>
            </a:r>
          </a:p>
          <a:p>
            <a:pPr marL="0" indent="0">
              <a:buFontTx/>
              <a:buNone/>
              <a:defRPr/>
            </a:pPr>
            <a:endParaRPr lang="es-ES_tradnl" sz="1800" dirty="0">
              <a:latin typeface="Courier New"/>
            </a:endParaRPr>
          </a:p>
          <a:p>
            <a:pPr marL="0" indent="0">
              <a:buFontTx/>
              <a:buNone/>
              <a:defRPr/>
            </a:pPr>
            <a:r>
              <a:rPr lang="es-ES_tradnl" sz="1800" dirty="0" err="1">
                <a:latin typeface="Courier New"/>
              </a:rPr>
              <a:t>    </a:t>
            </a:r>
            <a:r>
              <a:rPr lang="es-ES_tradnl" sz="1800" dirty="0" err="1">
                <a:latin typeface="Courier New"/>
              </a:rPr>
              <a:t>Department </a:t>
            </a:r>
            <a:r>
              <a:rPr lang="es-ES_tradnl" sz="1800" dirty="0" err="1">
                <a:latin typeface="Courier New"/>
              </a:rPr>
              <a:t>getDepartment</a:t>
            </a:r>
            <a:r>
              <a:rPr lang="es-ES_tradnl" sz="1800" dirty="0">
                <a:latin typeface="Courier New"/>
              </a:rPr>
              <a:t>()</a:t>
            </a:r>
          </a:p>
          <a:p>
            <a:pPr marL="0" indent="0">
              <a:buFontTx/>
              <a:buNone/>
              <a:defRPr/>
            </a:pPr>
            <a:r>
              <a:rPr lang="es-ES_tradnl" sz="1800" dirty="0" err="1">
                <a:latin typeface="Courier New"/>
              </a:rPr>
              <a:t>	</a:t>
            </a:r>
            <a:r>
              <a:rPr lang="es-ES_tradnl" sz="1800" dirty="0">
                <a:latin typeface="Courier New"/>
              </a:rPr>
              <a:t>	{ </a:t>
            </a:r>
            <a:r>
              <a:rPr lang="es-ES_tradnl" sz="1800" dirty="0" err="1">
                <a:latin typeface="Courier New"/>
              </a:rPr>
              <a:t>return </a:t>
            </a:r>
            <a:r>
              <a:rPr lang="es-ES_tradnl" sz="1800" dirty="0" err="1">
                <a:latin typeface="Courier New"/>
              </a:rPr>
              <a:t>department</a:t>
            </a:r>
            <a:r>
              <a:rPr lang="es-ES_tradnl" sz="1800" dirty="0">
                <a:latin typeface="Courier New"/>
              </a:rPr>
              <a:t>; }</a:t>
            </a:r>
          </a:p>
          <a:p>
            <a:pPr marL="0" indent="0">
              <a:buFontTx/>
              <a:buNone/>
              <a:defRPr/>
            </a:pPr>
            <a:r>
              <a:rPr lang="es-ES_tradnl" sz="1800" dirty="0">
                <a:latin typeface="Courier New"/>
              </a:rPr>
              <a:t>…………………</a:t>
            </a:r>
          </a:p>
          <a:p>
            <a:pPr marL="0" indent="0">
              <a:buFontTx/>
              <a:buNone/>
              <a:defRPr/>
            </a:pPr>
            <a:endParaRPr lang="es-ES" sz="1800" dirty="0"/>
          </a:p>
          <a:p>
            <a:pPr marL="0" indent="0">
              <a:buFontTx/>
              <a:buNone/>
              <a:defRPr/>
            </a:pPr>
            <a:endParaRPr lang="es-ES" sz="1800" dirty="0">
              <a:latin typeface="Courier New" pitchFamily="49" charset="0"/>
              <a:cs typeface="Courier New" pitchFamily="49" charset="0"/>
            </a:endParaRPr>
          </a:p>
          <a:p>
            <a:pPr marL="0" indent="0">
              <a:buFontTx/>
              <a:buNone/>
              <a:defRPr/>
            </a:pPr>
            <a:endParaRPr lang="es-ES" sz="1800" dirty="0">
              <a:latin typeface="Courier New" pitchFamily="49" charset="0"/>
              <a:cs typeface="Courier New" pitchFamily="49" charset="0"/>
            </a:endParaRPr>
          </a:p>
        </p:txBody>
      </p:sp>
      <p:sp>
        <p:nvSpPr>
          <p:cNvPr id="152580"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15CED99-7AA4-41D4-9362-648083E126FD}" type="slidenum">
              <a:rPr lang="es-ES_tradnl" altLang="es-ES" sz="1400" smtClean="0"/>
              <a:t>141</a:t>
            </a:fld>
            <a:endParaRPr lang="es-ES_tradnl" altLang="es-ES" sz="1400" smtClean="0"/>
          </a:p>
        </p:txBody>
      </p:sp>
      <p:sp>
        <p:nvSpPr>
          <p:cNvPr id="15258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4119.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34D405E-01AA-4E39-A2F0-723B3FCCDBA9}" type="slidenum">
              <a:rPr lang="es-ES_tradnl" altLang="es-ES" sz="1400" smtClean="0"/>
              <a:t>14</a:t>
            </a:fld>
            <a:endParaRPr lang="es-ES_tradnl" altLang="es-ES" sz="1400" smtClean="0"/>
          </a:p>
        </p:txBody>
      </p:sp>
      <p:sp>
        <p:nvSpPr>
          <p:cNvPr id="20483" name="Rectangle 2"/>
          <p:cNvSpPr>
            <a:spLocks noGrp="1" noChangeArrowheads="1"/>
          </p:cNvSpPr>
          <p:nvPr>
            <p:ph type="title"/>
          </p:nvPr>
        </p:nvSpPr>
        <p:spPr/>
        <p:txBody>
          <a:bodyPr/>
          <a:lstStyle/>
          <a:p>
            <a:pPr eaLnBrk="1" hangingPunct="1"/>
            <a:r>
              <a:rPr lang="es-ES" altLang="es-ES" smtClean="0"/>
              <a:t>Introduction</a:t>
            </a:r>
          </a:p>
        </p:txBody>
      </p:sp>
      <p:sp>
        <p:nvSpPr>
          <p:cNvPr id="20484" name="Rectangle 3"/>
          <p:cNvSpPr>
            <a:spLocks noGrp="1" noChangeArrowheads="1"/>
          </p:cNvSpPr>
          <p:nvPr>
            <p:ph type="body" idx="1"/>
          </p:nvPr>
        </p:nvSpPr>
        <p:spPr/>
        <p:txBody>
          <a:bodyPr/>
          <a:lstStyle/>
          <a:p>
            <a:pPr eaLnBrk="1" hangingPunct="1">
              <a:lnSpc>
                <a:spcPct val="90000"/>
              </a:lnSpc>
            </a:pPr>
            <a:r>
              <a:rPr lang="es-ES" altLang="es-ES" smtClean="0"/>
              <a:t>Some pattern sources:</a:t>
            </a:r>
          </a:p>
          <a:p>
            <a:pPr eaLnBrk="1" hangingPunct="1">
              <a:lnSpc>
                <a:spcPct val="90000"/>
              </a:lnSpc>
              <a:buFontTx/>
              <a:buNone/>
            </a:pPr>
            <a:r>
              <a:rPr lang="es-ES" altLang="es-ES" sz="2800" smtClean="0"/>
              <a:t>	- GRASP*, by Craig Larman</a:t>
            </a:r>
          </a:p>
          <a:p>
            <a:pPr eaLnBrk="1" hangingPunct="1">
              <a:lnSpc>
                <a:spcPct val="90000"/>
              </a:lnSpc>
              <a:buFontTx/>
              <a:buNone/>
            </a:pPr>
            <a:r>
              <a:rPr lang="es-ES" altLang="es-ES" sz="2800" smtClean="0"/>
              <a:t>	- </a:t>
            </a:r>
            <a:r>
              <a:rPr lang="es-ES" altLang="es-ES" sz="2800" i="1" smtClean="0"/>
              <a:t>Gang of Four </a:t>
            </a:r>
            <a:r>
              <a:rPr lang="es-ES" altLang="es-ES" sz="2800" smtClean="0"/>
              <a:t>(GoF) </a:t>
            </a:r>
            <a:r>
              <a:rPr lang="es-ES" altLang="es-ES" sz="2800" smtClean="0"/>
              <a:t>	patterns</a:t>
            </a:r>
            <a:r>
              <a:rPr lang="es-ES" altLang="es-ES" sz="2800" smtClean="0"/>
              <a:t>, by Eric Gamma et al.</a:t>
            </a:r>
          </a:p>
          <a:p>
            <a:pPr eaLnBrk="1" hangingPunct="1">
              <a:lnSpc>
                <a:spcPct val="90000"/>
              </a:lnSpc>
              <a:buFontTx/>
              <a:buNone/>
            </a:pPr>
            <a:r>
              <a:rPr lang="es-ES" altLang="es-ES" sz="2800" i="1" smtClean="0"/>
              <a:t>	- Core J2EE patterns</a:t>
            </a:r>
            <a:r>
              <a:rPr lang="es-ES" altLang="es-ES" sz="2800" smtClean="0"/>
              <a:t>, by Alur et al.</a:t>
            </a:r>
          </a:p>
          <a:p>
            <a:pPr eaLnBrk="1" hangingPunct="1">
              <a:lnSpc>
                <a:spcPct val="90000"/>
              </a:lnSpc>
              <a:buFontTx/>
              <a:buNone/>
            </a:pPr>
            <a:r>
              <a:rPr lang="en-GB" altLang="es-ES" sz="2800" i="1" smtClean="0"/>
              <a:t>	- Patterns of Enterprise Application Architecture</a:t>
            </a:r>
            <a:r>
              <a:rPr lang="en-GB" altLang="es-ES" sz="2800" smtClean="0"/>
              <a:t>, by </a:t>
            </a:r>
            <a:r>
              <a:rPr lang="en-GB" altLang="es-ES" sz="2800" smtClean="0"/>
              <a:t>Fowler et al.</a:t>
            </a:r>
          </a:p>
          <a:p>
            <a:pPr eaLnBrk="1" hangingPunct="1">
              <a:lnSpc>
                <a:spcPct val="90000"/>
              </a:lnSpc>
              <a:buFontTx/>
              <a:buNone/>
            </a:pPr>
            <a:r>
              <a:rPr lang="en-GB" altLang="es-ES" sz="2800" i="1" smtClean="0"/>
              <a:t>	- SOA Design Patterns</a:t>
            </a:r>
            <a:r>
              <a:rPr lang="en-GB" altLang="es-ES" sz="2800" smtClean="0"/>
              <a:t>, by Thomas Erl</a:t>
            </a:r>
          </a:p>
          <a:p>
            <a:pPr eaLnBrk="1" hangingPunct="1">
              <a:lnSpc>
                <a:spcPct val="90000"/>
              </a:lnSpc>
              <a:buFontTx/>
              <a:buNone/>
            </a:pPr>
            <a:endParaRPr lang="en-GB" altLang="es-ES" sz="2800" smtClean="0"/>
          </a:p>
          <a:p>
            <a:pPr eaLnBrk="1" hangingPunct="1">
              <a:lnSpc>
                <a:spcPct val="90000"/>
              </a:lnSpc>
              <a:buFontTx/>
              <a:buNone/>
            </a:pPr>
            <a:endParaRPr lang="en-GB" altLang="es-ES" sz="2800" smtClean="0"/>
          </a:p>
          <a:p>
            <a:pPr eaLnBrk="1" hangingPunct="1">
              <a:lnSpc>
                <a:spcPct val="90000"/>
              </a:lnSpc>
              <a:buFontTx/>
              <a:buNone/>
            </a:pPr>
            <a:r>
              <a:rPr lang="es-ES" altLang="es-ES" sz="2000" smtClean="0"/>
              <a:t>General </a:t>
            </a:r>
            <a:r>
              <a:rPr lang="en-US" altLang="es-ES" sz="2000" i="1" smtClean="0"/>
              <a:t>Responsibility Assignment Software Patterns</a:t>
            </a:r>
          </a:p>
          <a:p>
            <a:pPr eaLnBrk="1" hangingPunct="1">
              <a:lnSpc>
                <a:spcPct val="90000"/>
              </a:lnSpc>
              <a:buFontTx/>
              <a:buNone/>
            </a:pPr>
            <a:endParaRPr lang="es-ES" altLang="es-ES" sz="2000" smtClean="0"/>
          </a:p>
        </p:txBody>
      </p:sp>
      <p:sp>
        <p:nvSpPr>
          <p:cNvPr id="2048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4213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Título"/>
          <p:cNvSpPr>
            <a:spLocks noGrp="1"/>
          </p:cNvSpPr>
          <p:nvPr>
            <p:ph type="title"/>
          </p:nvPr>
        </p:nvSpPr>
        <p:spPr/>
        <p:txBody>
          <a:bodyPr/>
          <a:lstStyle/>
          <a:p>
            <a:pPr>
              <a:defRPr/>
            </a:pPr>
            <a:r>
              <a:rPr lang="es-ES" altLang="es-ES" dirty="0" smtClean="0">
                <a:solidFill>
                  <a:schemeClr val="bg1">
                    <a:lumMod val="50000"/>
                  </a:schemeClr>
                </a:solidFill>
              </a:rPr>
              <a:t>Pattern subject of business</a:t>
            </a:r>
          </a:p>
        </p:txBody>
      </p:sp>
      <p:sp>
        <p:nvSpPr>
          <p:cNvPr id="153603" name="2 Marcador de contenido"/>
          <p:cNvSpPr>
            <a:spLocks noGrp="1"/>
          </p:cNvSpPr>
          <p:nvPr>
            <p:ph idx="1"/>
          </p:nvPr>
        </p:nvSpPr>
        <p:spPr>
          <a:xfrm>
            <a:off x="1055688" y="1981200"/>
            <a:ext cx="9313862" cy="4114800"/>
          </a:xfrm>
        </p:spPr>
        <p:txBody>
          <a:bodyPr/>
          <a:lstStyle/>
          <a:p>
            <a:pPr marL="0" indent="0">
              <a:buFontTx/>
              <a:buNone/>
            </a:pPr>
            <a:r>
              <a:rPr lang="es-ES_tradnl" altLang="es-ES" sz="1800" b="1" smtClean="0">
                <a:latin typeface="Courier New" panose="02070309020205020404" pitchFamily="49" charset="0"/>
              </a:rPr>
              <a:t>public class Department </a:t>
            </a:r>
            <a:r>
              <a:rPr lang="es-ES_tradnl" altLang="es-ES" sz="1800" smtClean="0">
                <a:latin typeface="Courier New" panose="02070309020205020404" pitchFamily="49" charset="0"/>
              </a:rPr>
              <a:t>{</a:t>
            </a:r>
          </a:p>
          <a:p>
            <a:pPr marL="0" indent="0">
              <a:buFontTx/>
              <a:buNone/>
            </a:pPr>
            <a:r>
              <a:rPr lang="es-ES_tradnl" altLang="es-ES" sz="1800" smtClean="0">
                <a:latin typeface="Courier New" panose="02070309020205020404" pitchFamily="49" charset="0"/>
              </a:rPr>
              <a:t>	private int id;</a:t>
            </a:r>
          </a:p>
          <a:p>
            <a:pPr marL="0" indent="0">
              <a:buFontTx/>
              <a:buNone/>
            </a:pPr>
            <a:r>
              <a:rPr lang="es-ES_tradnl" altLang="es-ES" sz="1800" smtClean="0">
                <a:latin typeface="Courier New" panose="02070309020205020404" pitchFamily="49" charset="0"/>
              </a:rPr>
              <a:t>    	private String name;</a:t>
            </a:r>
          </a:p>
          <a:p>
            <a:pPr marL="0" indent="0">
              <a:buFontTx/>
              <a:buNone/>
            </a:pPr>
            <a:r>
              <a:rPr lang="es-ES_tradnl" altLang="es-ES" sz="1800" smtClean="0">
                <a:latin typeface="Courier New" panose="02070309020205020404" pitchFamily="49" charset="0"/>
              </a:rPr>
              <a:t>	private Collection&lt;Employee&gt; employees;</a:t>
            </a:r>
          </a:p>
          <a:p>
            <a:pPr marL="0" indent="0">
              <a:buFontTx/>
              <a:buNone/>
            </a:pPr>
            <a:endParaRPr lang="es-ES_tradnl" altLang="es-ES" sz="1800" smtClean="0">
              <a:latin typeface="Courier New" panose="02070309020205020404" pitchFamily="49" charset="0"/>
            </a:endParaRPr>
          </a:p>
          <a:p>
            <a:pPr marL="0" indent="0">
              <a:buFontTx/>
              <a:buNone/>
            </a:pPr>
            <a:r>
              <a:rPr lang="es-ES_tradnl" altLang="es-ES" sz="1800" smtClean="0">
                <a:latin typeface="Courier New" panose="02070309020205020404" pitchFamily="49" charset="0"/>
              </a:rPr>
              <a:t>    public int getId() {</a:t>
            </a:r>
          </a:p>
          <a:p>
            <a:pPr marL="0" indent="0">
              <a:buFontTx/>
              <a:buNone/>
            </a:pPr>
            <a:r>
              <a:rPr lang="es-ES_tradnl" altLang="es-ES" sz="1800" smtClean="0">
                <a:latin typeface="Courier New" panose="02070309020205020404" pitchFamily="49" charset="0"/>
              </a:rPr>
              <a:t>        return id; }</a:t>
            </a:r>
          </a:p>
          <a:p>
            <a:pPr marL="0" indent="0">
              <a:buFontTx/>
              <a:buNone/>
            </a:pPr>
            <a:r>
              <a:rPr lang="es-ES_tradnl" altLang="es-ES" sz="1800" smtClean="0">
                <a:latin typeface="Courier New" panose="02070309020205020404" pitchFamily="49" charset="0"/>
              </a:rPr>
              <a:t>……………………………  </a:t>
            </a:r>
          </a:p>
          <a:p>
            <a:pPr marL="0" indent="0">
              <a:buFontTx/>
              <a:buNone/>
            </a:pPr>
            <a:r>
              <a:rPr lang="es-ES_tradnl" altLang="es-ES" sz="1800" smtClean="0">
                <a:latin typeface="Courier New" panose="02070309020205020404" pitchFamily="49" charset="0"/>
              </a:rPr>
              <a:t>    public Collection&lt;Employee&gt; getEmployees() {</a:t>
            </a:r>
          </a:p>
          <a:p>
            <a:pPr marL="0" indent="0">
              <a:buFontTx/>
              <a:buNone/>
            </a:pPr>
            <a:r>
              <a:rPr lang="es-ES_tradnl" altLang="es-ES" sz="1800" smtClean="0">
                <a:latin typeface="Courier New" panose="02070309020205020404" pitchFamily="49" charset="0"/>
              </a:rPr>
              <a:t>	 return employees;}</a:t>
            </a:r>
          </a:p>
          <a:p>
            <a:pPr marL="0" indent="0">
              <a:buFontTx/>
              <a:buNone/>
            </a:pPr>
            <a:r>
              <a:rPr lang="es-ES_tradnl" altLang="es-ES" sz="1800" smtClean="0">
                <a:latin typeface="Courier New" panose="02070309020205020404" pitchFamily="49" charset="0"/>
              </a:rPr>
              <a:t>……………………………</a:t>
            </a:r>
          </a:p>
          <a:p>
            <a:pPr marL="0" indent="0">
              <a:buFontTx/>
              <a:buNone/>
            </a:pPr>
            <a:r>
              <a:rPr lang="es-ES_tradnl" altLang="es-ES" sz="1800" smtClean="0">
                <a:latin typeface="Courier New" panose="02070309020205020404" pitchFamily="49" charset="0"/>
              </a:rPr>
              <a:t>}</a:t>
            </a:r>
          </a:p>
          <a:p>
            <a:pPr marL="0" indent="0">
              <a:buFontTx/>
              <a:buNone/>
            </a:pPr>
            <a:endParaRPr lang="es-ES" altLang="es-ES" sz="1800" smtClean="0">
              <a:solidFill>
                <a:srgbClr val="000000"/>
              </a:solidFill>
              <a:latin typeface="Courier New" panose="02070309020205020404" pitchFamily="49" charset="0"/>
              <a:cs typeface="Courier New" panose="02070309020205020404" pitchFamily="49" charset="0"/>
            </a:endParaRPr>
          </a:p>
          <a:p>
            <a:pPr marL="0" indent="0">
              <a:buFontTx/>
              <a:buNone/>
            </a:pPr>
            <a:r>
              <a:rPr lang="es-ES" altLang="es-ES" sz="1800" smtClean="0">
                <a:solidFill>
                  <a:srgbClr val="000000"/>
                </a:solidFill>
                <a:latin typeface="Courier New" panose="02070309020205020404" pitchFamily="49" charset="0"/>
                <a:cs typeface="Courier New" panose="02070309020205020404" pitchFamily="49" charset="0"/>
              </a:rPr>
              <a:t>    </a:t>
            </a:r>
            <a:endParaRPr lang="es-ES" altLang="es-ES" smtClean="0"/>
          </a:p>
        </p:txBody>
      </p:sp>
      <p:sp>
        <p:nvSpPr>
          <p:cNvPr id="153604"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337990E-4BF4-4107-9F90-8EC50568D3B1}" type="slidenum">
              <a:rPr lang="es-ES_tradnl" altLang="es-ES" sz="1400" smtClean="0"/>
              <a:t>142</a:t>
            </a:fld>
            <a:endParaRPr lang="es-ES_tradnl" altLang="es-ES" sz="1400" smtClean="0"/>
          </a:p>
        </p:txBody>
      </p:sp>
      <p:sp>
        <p:nvSpPr>
          <p:cNvPr id="15360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4315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Título"/>
          <p:cNvSpPr>
            <a:spLocks noGrp="1"/>
          </p:cNvSpPr>
          <p:nvPr>
            <p:ph type="title"/>
          </p:nvPr>
        </p:nvSpPr>
        <p:spPr>
          <a:xfrm>
            <a:off x="2209800" y="-11113"/>
            <a:ext cx="7772400" cy="1143001"/>
          </a:xfrm>
        </p:spPr>
        <p:txBody>
          <a:bodyPr/>
          <a:lstStyle/>
          <a:p>
            <a:r>
              <a:rPr lang="es-ES" altLang="es-ES" smtClean="0">
                <a:solidFill>
                  <a:schemeClr val="tx1"/>
                </a:solidFill>
              </a:rPr>
              <a:t>Note</a:t>
            </a:r>
          </a:p>
        </p:txBody>
      </p:sp>
      <p:sp>
        <p:nvSpPr>
          <p:cNvPr id="154627" name="4 Marcador de número de diapositiva"/>
          <p:cNvSpPr>
            <a:spLocks noGrp="1"/>
          </p:cNvSpPr>
          <p:nvPr>
            <p:ph type="sldNum" sz="quarter" idx="11"/>
          </p:nvPr>
        </p:nvSpPr>
        <p:spPr>
          <a:xfrm>
            <a:off x="10755313" y="6248400"/>
            <a:ext cx="493712"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5382814-1F41-4F26-BE48-8C09C41F5EA2}" type="slidenum">
              <a:rPr lang="es-ES_tradnl" altLang="es-ES" sz="1400" smtClean="0"/>
              <a:t>143</a:t>
            </a:fld>
            <a:endParaRPr lang="es-ES_tradnl" altLang="es-ES" sz="1400" smtClean="0"/>
          </a:p>
        </p:txBody>
      </p:sp>
      <p:grpSp>
        <p:nvGrpSpPr>
          <p:cNvPr id="3" name="2 Grupo"/>
          <p:cNvGrpSpPr>
            <a:grpSpLocks/>
          </p:cNvGrpSpPr>
          <p:nvPr/>
        </p:nvGrpSpPr>
        <p:grpSpPr bwMode="auto">
          <a:xfrm>
            <a:off x="1489075" y="974725"/>
            <a:ext cx="971550" cy="2886075"/>
            <a:chOff x="-35240" y="1497794"/>
            <a:chExt cx="971741" cy="2885457"/>
          </a:xfrm>
        </p:grpSpPr>
        <p:grpSp>
          <p:nvGrpSpPr>
            <p:cNvPr id="154681" name="Group 34"/>
            <p:cNvGrpSpPr>
              <a:grpSpLocks/>
            </p:cNvGrpSpPr>
            <p:nvPr/>
          </p:nvGrpSpPr>
          <p:grpSpPr bwMode="auto">
            <a:xfrm>
              <a:off x="198768" y="2112838"/>
              <a:ext cx="428625" cy="860424"/>
              <a:chOff x="1742" y="2143"/>
              <a:chExt cx="270" cy="542"/>
            </a:xfrm>
          </p:grpSpPr>
          <p:sp>
            <p:nvSpPr>
              <p:cNvPr id="154685" name="Oval 29"/>
              <p:cNvSpPr>
                <a:spLocks noChangeArrowheads="1"/>
              </p:cNvSpPr>
              <p:nvPr/>
            </p:nvSpPr>
            <p:spPr bwMode="auto">
              <a:xfrm>
                <a:off x="1815" y="2143"/>
                <a:ext cx="131" cy="128"/>
              </a:xfrm>
              <a:prstGeom prst="ellipse">
                <a:avLst/>
              </a:prstGeom>
              <a:noFill/>
              <a:ln w="0">
                <a:solidFill>
                  <a:srgbClr val="40004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sp>
            <p:nvSpPr>
              <p:cNvPr id="154686" name="Line 30"/>
              <p:cNvSpPr>
                <a:spLocks noChangeShapeType="1"/>
              </p:cNvSpPr>
              <p:nvPr/>
            </p:nvSpPr>
            <p:spPr bwMode="auto">
              <a:xfrm>
                <a:off x="1881" y="2264"/>
                <a:ext cx="1" cy="106"/>
              </a:xfrm>
              <a:prstGeom prst="line">
                <a:avLst/>
              </a:prstGeom>
              <a:noFill/>
              <a:ln w="0">
                <a:solidFill>
                  <a:srgbClr val="400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87" name="Line 31"/>
              <p:cNvSpPr>
                <a:spLocks noChangeShapeType="1"/>
              </p:cNvSpPr>
              <p:nvPr/>
            </p:nvSpPr>
            <p:spPr bwMode="auto">
              <a:xfrm>
                <a:off x="1778" y="2292"/>
                <a:ext cx="197" cy="1"/>
              </a:xfrm>
              <a:prstGeom prst="line">
                <a:avLst/>
              </a:prstGeom>
              <a:noFill/>
              <a:ln w="0">
                <a:solidFill>
                  <a:srgbClr val="400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88" name="Freeform 32"/>
              <p:cNvSpPr>
                <a:spLocks/>
              </p:cNvSpPr>
              <p:nvPr/>
            </p:nvSpPr>
            <p:spPr bwMode="auto">
              <a:xfrm>
                <a:off x="1742" y="2370"/>
                <a:ext cx="270" cy="128"/>
              </a:xfrm>
              <a:custGeom>
                <a:avLst/>
                <a:gdLst>
                  <a:gd name="T0" fmla="*/ 0 w 37"/>
                  <a:gd name="T1" fmla="*/ 2147483646 h 18"/>
                  <a:gd name="T2" fmla="*/ 2147483646 w 37"/>
                  <a:gd name="T3" fmla="*/ 0 h 18"/>
                  <a:gd name="T4" fmla="*/ 2147483646 w 37"/>
                  <a:gd name="T5" fmla="*/ 2147483646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0" y="18"/>
                    </a:moveTo>
                    <a:lnTo>
                      <a:pt x="19" y="0"/>
                    </a:lnTo>
                    <a:lnTo>
                      <a:pt x="37" y="18"/>
                    </a:lnTo>
                  </a:path>
                </a:pathLst>
              </a:custGeom>
              <a:noFill/>
              <a:ln w="0">
                <a:solidFill>
                  <a:srgbClr val="400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Rectangle 33"/>
              <p:cNvSpPr>
                <a:spLocks noChangeArrowheads="1"/>
              </p:cNvSpPr>
              <p:nvPr/>
            </p:nvSpPr>
            <p:spPr bwMode="auto">
              <a:xfrm>
                <a:off x="1801" y="2569"/>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es-ES_tradnl" sz="1200" dirty="0">
                    <a:solidFill>
                      <a:srgbClr val="000000"/>
                    </a:solidFill>
                    <a:latin typeface="+mj-lt"/>
                  </a:rPr>
                  <a:t>Ana</a:t>
                </a:r>
                <a:endParaRPr lang="es-ES_tradnl" sz="3200" dirty="0">
                  <a:latin typeface="+mj-lt"/>
                </a:endParaRPr>
              </a:p>
            </p:txBody>
          </p:sp>
        </p:grpSp>
        <p:sp>
          <p:nvSpPr>
            <p:cNvPr id="154682" name="98 CuadroTexto"/>
            <p:cNvSpPr txBox="1">
              <a:spLocks noChangeArrowheads="1"/>
            </p:cNvSpPr>
            <p:nvPr/>
          </p:nvSpPr>
          <p:spPr bwMode="auto">
            <a:xfrm>
              <a:off x="-35240" y="1497794"/>
              <a:ext cx="97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600" b="1"/>
                <a:t>Reality </a:t>
              </a:r>
              <a:endParaRPr lang="es-ES" altLang="es-ES" sz="1600" b="1"/>
            </a:p>
          </p:txBody>
        </p:sp>
        <p:sp>
          <p:nvSpPr>
            <p:cNvPr id="154683" name="122 CuadroTexto"/>
            <p:cNvSpPr txBox="1">
              <a:spLocks noChangeArrowheads="1"/>
            </p:cNvSpPr>
            <p:nvPr/>
          </p:nvSpPr>
          <p:spPr bwMode="auto">
            <a:xfrm>
              <a:off x="246393" y="3522136"/>
              <a:ext cx="283017"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ES" sz="1400"/>
                <a:t>…..</a:t>
              </a:r>
            </a:p>
          </p:txBody>
        </p:sp>
        <p:sp>
          <p:nvSpPr>
            <p:cNvPr id="154684" name="123 CuadroTexto"/>
            <p:cNvSpPr txBox="1">
              <a:spLocks noChangeArrowheads="1"/>
            </p:cNvSpPr>
            <p:nvPr/>
          </p:nvSpPr>
          <p:spPr bwMode="auto">
            <a:xfrm>
              <a:off x="135479" y="4106252"/>
              <a:ext cx="6303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200"/>
                <a:t>reservation </a:t>
              </a:r>
              <a:endParaRPr lang="es-ES" altLang="es-ES" sz="1200"/>
            </a:p>
          </p:txBody>
        </p:sp>
      </p:grpSp>
      <p:grpSp>
        <p:nvGrpSpPr>
          <p:cNvPr id="18" name="17 Grupo"/>
          <p:cNvGrpSpPr>
            <a:grpSpLocks/>
          </p:cNvGrpSpPr>
          <p:nvPr/>
        </p:nvGrpSpPr>
        <p:grpSpPr bwMode="auto">
          <a:xfrm>
            <a:off x="2411413" y="968375"/>
            <a:ext cx="1635125" cy="4776788"/>
            <a:chOff x="893969" y="1490795"/>
            <a:chExt cx="1627375" cy="4623604"/>
          </a:xfrm>
        </p:grpSpPr>
        <p:sp>
          <p:nvSpPr>
            <p:cNvPr id="154662" name="11 CuadroTexto"/>
            <p:cNvSpPr txBox="1">
              <a:spLocks noChangeArrowheads="1"/>
            </p:cNvSpPr>
            <p:nvPr/>
          </p:nvSpPr>
          <p:spPr bwMode="auto">
            <a:xfrm>
              <a:off x="1333888" y="3475969"/>
              <a:ext cx="704039"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400"/>
                <a:t>Customer </a:t>
              </a:r>
              <a:endParaRPr lang="es-ES" altLang="es-ES" sz="1400"/>
            </a:p>
          </p:txBody>
        </p:sp>
        <p:grpSp>
          <p:nvGrpSpPr>
            <p:cNvPr id="154663" name="15 Grupo"/>
            <p:cNvGrpSpPr>
              <a:grpSpLocks/>
            </p:cNvGrpSpPr>
            <p:nvPr/>
          </p:nvGrpSpPr>
          <p:grpSpPr bwMode="auto">
            <a:xfrm>
              <a:off x="1100686" y="2953582"/>
              <a:ext cx="652840" cy="299252"/>
              <a:chOff x="2021172" y="3121569"/>
              <a:chExt cx="687341" cy="377331"/>
            </a:xfrm>
          </p:grpSpPr>
          <p:sp>
            <p:nvSpPr>
              <p:cNvPr id="154679" name="12 CuadroTexto"/>
              <p:cNvSpPr txBox="1">
                <a:spLocks noChangeArrowheads="1"/>
              </p:cNvSpPr>
              <p:nvPr/>
            </p:nvSpPr>
            <p:spPr bwMode="auto">
              <a:xfrm>
                <a:off x="2021172" y="3121569"/>
                <a:ext cx="687341" cy="33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200"/>
                  <a:t>name </a:t>
                </a:r>
                <a:endParaRPr lang="es-ES" altLang="es-ES" sz="1200"/>
              </a:p>
            </p:txBody>
          </p:sp>
          <p:sp>
            <p:nvSpPr>
              <p:cNvPr id="154680" name="14 Elipse"/>
              <p:cNvSpPr>
                <a:spLocks noChangeArrowheads="1"/>
              </p:cNvSpPr>
              <p:nvPr/>
            </p:nvSpPr>
            <p:spPr bwMode="auto">
              <a:xfrm>
                <a:off x="2044738" y="3138929"/>
                <a:ext cx="600110" cy="359971"/>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grpSp>
        <p:sp>
          <p:nvSpPr>
            <p:cNvPr id="154664" name="13 CuadroTexto"/>
            <p:cNvSpPr txBox="1">
              <a:spLocks noChangeArrowheads="1"/>
            </p:cNvSpPr>
            <p:nvPr/>
          </p:nvSpPr>
          <p:spPr bwMode="auto">
            <a:xfrm>
              <a:off x="1857987" y="2706388"/>
              <a:ext cx="3048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200"/>
                <a:t>id </a:t>
              </a:r>
              <a:endParaRPr lang="es-ES" altLang="es-ES" sz="1200"/>
            </a:p>
          </p:txBody>
        </p:sp>
        <p:sp>
          <p:nvSpPr>
            <p:cNvPr id="154665" name="16 Elipse"/>
            <p:cNvSpPr>
              <a:spLocks noChangeArrowheads="1"/>
            </p:cNvSpPr>
            <p:nvPr/>
          </p:nvSpPr>
          <p:spPr bwMode="auto">
            <a:xfrm>
              <a:off x="1753525" y="2775866"/>
              <a:ext cx="572697" cy="167924"/>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cxnSp>
          <p:nvCxnSpPr>
            <p:cNvPr id="154666" name="19 Conector recto"/>
            <p:cNvCxnSpPr>
              <a:cxnSpLocks noChangeShapeType="1"/>
              <a:stCxn id="154662" idx="0"/>
              <a:endCxn id="154680" idx="4"/>
            </p:cNvCxnSpPr>
            <p:nvPr/>
          </p:nvCxnSpPr>
          <p:spPr bwMode="auto">
            <a:xfrm flipH="1" flipV="1">
              <a:off x="1408063" y="3252837"/>
              <a:ext cx="277845" cy="22313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4667" name="21 Conector recto"/>
            <p:cNvCxnSpPr>
              <a:cxnSpLocks noChangeShapeType="1"/>
              <a:stCxn id="154662" idx="0"/>
              <a:endCxn id="154665" idx="4"/>
            </p:cNvCxnSpPr>
            <p:nvPr/>
          </p:nvCxnSpPr>
          <p:spPr bwMode="auto">
            <a:xfrm flipV="1">
              <a:off x="1685908" y="2943790"/>
              <a:ext cx="353965" cy="53217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54668" name="24 CuadroTexto"/>
            <p:cNvSpPr txBox="1">
              <a:spLocks noChangeArrowheads="1"/>
            </p:cNvSpPr>
            <p:nvPr/>
          </p:nvSpPr>
          <p:spPr bwMode="auto">
            <a:xfrm>
              <a:off x="1311340" y="4878096"/>
              <a:ext cx="764953"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400"/>
                <a:t>Reservation </a:t>
              </a:r>
              <a:endParaRPr lang="es-ES" altLang="es-ES" sz="1400"/>
            </a:p>
          </p:txBody>
        </p:sp>
        <p:sp>
          <p:nvSpPr>
            <p:cNvPr id="154669" name="31 CuadroTexto"/>
            <p:cNvSpPr txBox="1">
              <a:spLocks noChangeArrowheads="1"/>
            </p:cNvSpPr>
            <p:nvPr/>
          </p:nvSpPr>
          <p:spPr bwMode="auto">
            <a:xfrm>
              <a:off x="1663393" y="4535173"/>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200"/>
                <a:t>(1, 1) </a:t>
              </a:r>
              <a:endParaRPr lang="es-ES" altLang="es-ES" sz="1200"/>
            </a:p>
          </p:txBody>
        </p:sp>
        <p:sp>
          <p:nvSpPr>
            <p:cNvPr id="154670" name="32 CuadroTexto"/>
            <p:cNvSpPr txBox="1">
              <a:spLocks noChangeArrowheads="1"/>
            </p:cNvSpPr>
            <p:nvPr/>
          </p:nvSpPr>
          <p:spPr bwMode="auto">
            <a:xfrm>
              <a:off x="1658324" y="3819250"/>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200"/>
                <a:t>(0, n) </a:t>
              </a:r>
              <a:endParaRPr lang="es-ES" altLang="es-ES" sz="1200"/>
            </a:p>
          </p:txBody>
        </p:sp>
        <p:sp>
          <p:nvSpPr>
            <p:cNvPr id="154671" name="67 Rombo"/>
            <p:cNvSpPr>
              <a:spLocks noChangeArrowheads="1"/>
            </p:cNvSpPr>
            <p:nvPr/>
          </p:nvSpPr>
          <p:spPr bwMode="auto">
            <a:xfrm flipV="1">
              <a:off x="1528770" y="4119724"/>
              <a:ext cx="317525" cy="326421"/>
            </a:xfrm>
            <a:prstGeom prst="diamond">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cxnSp>
          <p:nvCxnSpPr>
            <p:cNvPr id="154672" name="69 Conector recto"/>
            <p:cNvCxnSpPr>
              <a:cxnSpLocks noChangeShapeType="1"/>
              <a:stCxn id="154662" idx="2"/>
              <a:endCxn id="154671" idx="2"/>
            </p:cNvCxnSpPr>
            <p:nvPr/>
          </p:nvCxnSpPr>
          <p:spPr bwMode="auto">
            <a:xfrm>
              <a:off x="1685908" y="3783747"/>
              <a:ext cx="1625" cy="33597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4673" name="71 Conector recto"/>
            <p:cNvCxnSpPr>
              <a:cxnSpLocks noChangeShapeType="1"/>
              <a:stCxn id="154671" idx="0"/>
              <a:endCxn id="154668" idx="0"/>
            </p:cNvCxnSpPr>
            <p:nvPr/>
          </p:nvCxnSpPr>
          <p:spPr bwMode="auto">
            <a:xfrm>
              <a:off x="1687533" y="4446146"/>
              <a:ext cx="6284" cy="4319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54674" name="92 CuadroTexto"/>
            <p:cNvSpPr txBox="1">
              <a:spLocks noChangeArrowheads="1"/>
            </p:cNvSpPr>
            <p:nvPr/>
          </p:nvSpPr>
          <p:spPr bwMode="auto">
            <a:xfrm>
              <a:off x="2042905" y="5266490"/>
              <a:ext cx="3048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200"/>
                <a:t>id </a:t>
              </a:r>
              <a:endParaRPr lang="es-ES" altLang="es-ES" sz="1200"/>
            </a:p>
          </p:txBody>
        </p:sp>
        <p:sp>
          <p:nvSpPr>
            <p:cNvPr id="154675" name="93 Elipse"/>
            <p:cNvSpPr>
              <a:spLocks noChangeArrowheads="1"/>
            </p:cNvSpPr>
            <p:nvPr/>
          </p:nvSpPr>
          <p:spPr bwMode="auto">
            <a:xfrm>
              <a:off x="1918331" y="5278791"/>
              <a:ext cx="603013" cy="21669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cxnSp>
          <p:nvCxnSpPr>
            <p:cNvPr id="154676" name="95 Conector recto"/>
            <p:cNvCxnSpPr>
              <a:cxnSpLocks noChangeShapeType="1"/>
              <a:stCxn id="154668" idx="2"/>
              <a:endCxn id="154675" idx="0"/>
            </p:cNvCxnSpPr>
            <p:nvPr/>
          </p:nvCxnSpPr>
          <p:spPr bwMode="auto">
            <a:xfrm>
              <a:off x="1693817" y="5185873"/>
              <a:ext cx="526021" cy="9291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54677" name="101 CuadroTexto"/>
            <p:cNvSpPr txBox="1">
              <a:spLocks noChangeArrowheads="1"/>
            </p:cNvSpPr>
            <p:nvPr/>
          </p:nvSpPr>
          <p:spPr bwMode="auto">
            <a:xfrm>
              <a:off x="1097264" y="1490795"/>
              <a:ext cx="12994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1600" b="1"/>
                <a:t>Domain </a:t>
              </a:r>
              <a:r>
                <a:rPr lang="es-ES_tradnl" altLang="es-ES" sz="1600" b="1"/>
                <a:t>model </a:t>
              </a:r>
              <a:r>
                <a:rPr lang="es-ES" altLang="es-ES" sz="1600" b="1"/>
                <a:t/>
              </a:r>
              <a:endParaRPr lang="es-ES_tradnl" altLang="es-ES" sz="1600" b="1"/>
            </a:p>
          </p:txBody>
        </p:sp>
        <p:cxnSp>
          <p:nvCxnSpPr>
            <p:cNvPr id="154678" name="125 Conector recto"/>
            <p:cNvCxnSpPr>
              <a:cxnSpLocks noChangeShapeType="1"/>
            </p:cNvCxnSpPr>
            <p:nvPr/>
          </p:nvCxnSpPr>
          <p:spPr bwMode="auto">
            <a:xfrm>
              <a:off x="893969" y="1520381"/>
              <a:ext cx="0" cy="459401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grpSp>
        <p:nvGrpSpPr>
          <p:cNvPr id="19" name="18 Grupo"/>
          <p:cNvGrpSpPr>
            <a:grpSpLocks/>
          </p:cNvGrpSpPr>
          <p:nvPr/>
        </p:nvGrpSpPr>
        <p:grpSpPr bwMode="auto">
          <a:xfrm>
            <a:off x="4144963" y="911225"/>
            <a:ext cx="2112962" cy="4699000"/>
            <a:chOff x="2588154" y="1439803"/>
            <a:chExt cx="2111739" cy="4699400"/>
          </a:xfrm>
        </p:grpSpPr>
        <p:sp>
          <p:nvSpPr>
            <p:cNvPr id="154654" name="37 CuadroTexto"/>
            <p:cNvSpPr txBox="1">
              <a:spLocks noChangeArrowheads="1"/>
            </p:cNvSpPr>
            <p:nvPr/>
          </p:nvSpPr>
          <p:spPr bwMode="auto">
            <a:xfrm>
              <a:off x="3099915" y="2071976"/>
              <a:ext cx="1236236" cy="738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ES" sz="1400"/>
                <a:t>Customer</a:t>
              </a:r>
            </a:p>
            <a:p>
              <a:pPr eaLnBrk="1" hangingPunct="1">
                <a:spcBef>
                  <a:spcPct val="0"/>
                </a:spcBef>
                <a:buFontTx/>
                <a:buNone/>
              </a:pPr>
              <a:r>
                <a:rPr lang="es-ES_tradnl" altLang="es-ES" sz="1400"/>
                <a:t>id: int</a:t>
              </a:r>
            </a:p>
            <a:p>
              <a:pPr eaLnBrk="1" hangingPunct="1">
                <a:spcBef>
                  <a:spcPct val="0"/>
                </a:spcBef>
                <a:buFontTx/>
                <a:buNone/>
              </a:pPr>
              <a:r>
                <a:rPr lang="es-ES_tradnl" altLang="es-ES" sz="1400"/>
                <a:t>name: string </a:t>
              </a:r>
              <a:endParaRPr lang="es-ES" altLang="es-ES" sz="1400"/>
            </a:p>
          </p:txBody>
        </p:sp>
        <p:sp>
          <p:nvSpPr>
            <p:cNvPr id="154655" name="57 CuadroTexto"/>
            <p:cNvSpPr txBox="1">
              <a:spLocks noChangeArrowheads="1"/>
            </p:cNvSpPr>
            <p:nvPr/>
          </p:nvSpPr>
          <p:spPr bwMode="auto">
            <a:xfrm>
              <a:off x="2816833" y="3227964"/>
              <a:ext cx="1805143" cy="1385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ES" sz="1400"/>
                <a:t>Reservation</a:t>
              </a:r>
            </a:p>
            <a:p>
              <a:pPr eaLnBrk="1" hangingPunct="1">
                <a:spcBef>
                  <a:spcPct val="0"/>
                </a:spcBef>
                <a:buFontTx/>
                <a:buNone/>
              </a:pPr>
              <a:r>
                <a:rPr lang="es-ES_tradnl" altLang="es-ES" sz="1400"/>
                <a:t>id: int</a:t>
              </a:r>
            </a:p>
            <a:p>
              <a:pPr eaLnBrk="1" hangingPunct="1">
                <a:spcBef>
                  <a:spcPct val="0"/>
                </a:spcBef>
                <a:buFontTx/>
                <a:buNone/>
              </a:pPr>
              <a:r>
                <a:rPr lang="es-ES_tradnl" altLang="es-ES" sz="1400"/>
                <a:t>dateInput: string</a:t>
              </a:r>
              <a:br>
                <a:rPr lang="es-ES_tradnl" altLang="es-ES" sz="1400"/>
              </a:br>
              <a:r>
                <a:rPr lang="es-ES_tradnl" altLang="es-ES" sz="1400"/>
                <a:t>nights:int</a:t>
              </a:r>
            </a:p>
            <a:p>
              <a:pPr eaLnBrk="1" hangingPunct="1">
                <a:spcBef>
                  <a:spcPct val="0"/>
                </a:spcBef>
                <a:buFontTx/>
                <a:buNone/>
              </a:pPr>
              <a:r>
                <a:rPr lang="es-ES_tradnl" altLang="es-ES" sz="1400" b="1"/>
                <a:t>getClient(): Customer</a:t>
              </a:r>
              <a:br>
                <a:rPr lang="es-ES_tradnl" altLang="es-ES" sz="1400" b="1"/>
              </a:br>
              <a:r>
                <a:rPr lang="es-ES_tradnl" altLang="es-ES" sz="1400" b="1"/>
                <a:t>cost(): float </a:t>
              </a:r>
              <a:endParaRPr lang="es-ES" altLang="es-ES" sz="1400" b="1"/>
            </a:p>
          </p:txBody>
        </p:sp>
        <p:cxnSp>
          <p:nvCxnSpPr>
            <p:cNvPr id="154656" name="64 Conector recto"/>
            <p:cNvCxnSpPr>
              <a:cxnSpLocks noChangeShapeType="1"/>
              <a:stCxn id="154654" idx="2"/>
              <a:endCxn id="154655" idx="0"/>
            </p:cNvCxnSpPr>
            <p:nvPr/>
          </p:nvCxnSpPr>
          <p:spPr bwMode="auto">
            <a:xfrm>
              <a:off x="3718034" y="2810640"/>
              <a:ext cx="1371" cy="417325"/>
            </a:xfrm>
            <a:prstGeom prst="line">
              <a:avLst/>
            </a:prstGeom>
            <a:noFill/>
            <a:ln w="9525" algn="ctr">
              <a:solidFill>
                <a:schemeClr val="tx1"/>
              </a:solidFill>
              <a:round/>
              <a:headEnd type="none" w="lg" len="lg"/>
              <a:tailEnd/>
            </a:ln>
            <a:extLst>
              <a:ext uri="{909E8E84-426E-40DD-AFC4-6F175D3DCCD1}">
                <a14:hiddenFill xmlns:a14="http://schemas.microsoft.com/office/drawing/2010/main">
                  <a:noFill/>
                </a14:hiddenFill>
              </a:ext>
            </a:extLst>
          </p:spPr>
        </p:cxnSp>
        <p:sp>
          <p:nvSpPr>
            <p:cNvPr id="154657" name="73 CuadroTexto"/>
            <p:cNvSpPr txBox="1">
              <a:spLocks noChangeArrowheads="1"/>
            </p:cNvSpPr>
            <p:nvPr/>
          </p:nvSpPr>
          <p:spPr bwMode="auto">
            <a:xfrm>
              <a:off x="3700733" y="2766530"/>
              <a:ext cx="274275" cy="30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400"/>
                <a:t>1</a:t>
              </a:r>
            </a:p>
          </p:txBody>
        </p:sp>
        <p:sp>
          <p:nvSpPr>
            <p:cNvPr id="154658" name="74 CuadroTexto"/>
            <p:cNvSpPr txBox="1">
              <a:spLocks noChangeArrowheads="1"/>
            </p:cNvSpPr>
            <p:nvPr/>
          </p:nvSpPr>
          <p:spPr bwMode="auto">
            <a:xfrm>
              <a:off x="3700733" y="3022562"/>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1400"/>
            </a:p>
          </p:txBody>
        </p:sp>
        <p:sp>
          <p:nvSpPr>
            <p:cNvPr id="154659" name="102 CuadroTexto"/>
            <p:cNvSpPr txBox="1">
              <a:spLocks noChangeArrowheads="1"/>
            </p:cNvSpPr>
            <p:nvPr/>
          </p:nvSpPr>
          <p:spPr bwMode="auto">
            <a:xfrm>
              <a:off x="2785699" y="1439803"/>
              <a:ext cx="19141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600" b="1"/>
                <a:t>Business with business objects</a:t>
              </a:r>
            </a:p>
          </p:txBody>
        </p:sp>
        <p:cxnSp>
          <p:nvCxnSpPr>
            <p:cNvPr id="154660" name="107 Conector recto"/>
            <p:cNvCxnSpPr>
              <a:cxnSpLocks noChangeShapeType="1"/>
            </p:cNvCxnSpPr>
            <p:nvPr/>
          </p:nvCxnSpPr>
          <p:spPr bwMode="auto">
            <a:xfrm>
              <a:off x="3101536" y="2317900"/>
              <a:ext cx="123461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4661" name="126 Conector recto"/>
            <p:cNvCxnSpPr>
              <a:cxnSpLocks noChangeShapeType="1"/>
            </p:cNvCxnSpPr>
            <p:nvPr/>
          </p:nvCxnSpPr>
          <p:spPr bwMode="auto">
            <a:xfrm>
              <a:off x="2588154" y="1545185"/>
              <a:ext cx="0" cy="459401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grpSp>
        <p:nvGrpSpPr>
          <p:cNvPr id="23" name="22 Grupo"/>
          <p:cNvGrpSpPr>
            <a:grpSpLocks/>
          </p:cNvGrpSpPr>
          <p:nvPr/>
        </p:nvGrpSpPr>
        <p:grpSpPr bwMode="auto">
          <a:xfrm>
            <a:off x="6488113" y="993775"/>
            <a:ext cx="3838575" cy="4597400"/>
            <a:chOff x="4969946" y="1520381"/>
            <a:chExt cx="3838330" cy="4597556"/>
          </a:xfrm>
        </p:grpSpPr>
        <p:sp>
          <p:nvSpPr>
            <p:cNvPr id="154651" name="97 CuadroTexto"/>
            <p:cNvSpPr txBox="1">
              <a:spLocks noChangeArrowheads="1"/>
            </p:cNvSpPr>
            <p:nvPr/>
          </p:nvSpPr>
          <p:spPr bwMode="auto">
            <a:xfrm>
              <a:off x="4997617" y="2529632"/>
              <a:ext cx="3810659"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ES" sz="1200">
                  <a:latin typeface="Courier New" panose="02070309020205020404" pitchFamily="49" charset="0"/>
                  <a:cs typeface="Courier New" panose="02070309020205020404" pitchFamily="49" charset="0"/>
                </a:rPr>
                <a:t>&lt;!element customer (id, name, revCli)&gt;</a:t>
              </a:r>
            </a:p>
            <a:p>
              <a:pPr eaLnBrk="1" hangingPunct="1">
                <a:spcBef>
                  <a:spcPct val="0"/>
                </a:spcBef>
                <a:buFontTx/>
                <a:buNone/>
              </a:pPr>
              <a:r>
                <a:rPr lang="es-ES_tradnl" altLang="es-ES" sz="1200">
                  <a:latin typeface="Courier New" panose="02070309020205020404" pitchFamily="49" charset="0"/>
                  <a:cs typeface="Courier New" panose="02070309020205020404" pitchFamily="49" charset="0"/>
                </a:rPr>
                <a:t>………</a:t>
              </a:r>
            </a:p>
            <a:p>
              <a:pPr eaLnBrk="1" hangingPunct="1">
                <a:spcBef>
                  <a:spcPct val="0"/>
                </a:spcBef>
                <a:buFontTx/>
                <a:buNone/>
              </a:pPr>
              <a:r>
                <a:rPr lang="es-ES_tradnl" altLang="es-ES" sz="1200">
                  <a:latin typeface="Courier New" panose="02070309020205020404" pitchFamily="49" charset="0"/>
                  <a:cs typeface="Courier New" panose="02070309020205020404" pitchFamily="49" charset="0"/>
                </a:rPr>
                <a:t>&lt;!element reservation (id, name, cliRev)&gt;</a:t>
              </a:r>
            </a:p>
            <a:p>
              <a:pPr eaLnBrk="1" hangingPunct="1">
                <a:spcBef>
                  <a:spcPct val="0"/>
                </a:spcBef>
                <a:buFontTx/>
                <a:buNone/>
              </a:pPr>
              <a:r>
                <a:rPr lang="es-ES_tradnl" altLang="es-ES" sz="1200">
                  <a:latin typeface="Courier New" panose="02070309020205020404" pitchFamily="49" charset="0"/>
                  <a:cs typeface="Courier New" panose="02070309020205020404" pitchFamily="49" charset="0"/>
                </a:rPr>
                <a:t>………</a:t>
              </a:r>
              <a:endParaRPr lang="es-ES" altLang="es-ES" sz="1200">
                <a:latin typeface="Courier New" panose="02070309020205020404" pitchFamily="49" charset="0"/>
                <a:cs typeface="Courier New" panose="02070309020205020404" pitchFamily="49" charset="0"/>
              </a:endParaRPr>
            </a:p>
            <a:p>
              <a:pPr eaLnBrk="1" hangingPunct="1">
                <a:spcBef>
                  <a:spcPct val="0"/>
                </a:spcBef>
                <a:buFontTx/>
                <a:buNone/>
              </a:pPr>
              <a:endParaRPr lang="es-ES_tradnl" altLang="es-ES" sz="1400">
                <a:latin typeface="Courier New" panose="02070309020205020404" pitchFamily="49" charset="0"/>
                <a:cs typeface="Courier New" panose="02070309020205020404" pitchFamily="49" charset="0"/>
              </a:endParaRPr>
            </a:p>
          </p:txBody>
        </p:sp>
        <p:sp>
          <p:nvSpPr>
            <p:cNvPr id="154652" name="104 CuadroTexto"/>
            <p:cNvSpPr txBox="1">
              <a:spLocks noChangeArrowheads="1"/>
            </p:cNvSpPr>
            <p:nvPr/>
          </p:nvSpPr>
          <p:spPr bwMode="auto">
            <a:xfrm>
              <a:off x="5585606" y="1520381"/>
              <a:ext cx="2296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600" b="1"/>
                <a:t>Resources</a:t>
              </a:r>
            </a:p>
          </p:txBody>
        </p:sp>
        <p:cxnSp>
          <p:nvCxnSpPr>
            <p:cNvPr id="154653" name="127 Conector recto"/>
            <p:cNvCxnSpPr>
              <a:cxnSpLocks noChangeShapeType="1"/>
            </p:cNvCxnSpPr>
            <p:nvPr/>
          </p:nvCxnSpPr>
          <p:spPr bwMode="auto">
            <a:xfrm>
              <a:off x="4969946" y="1523919"/>
              <a:ext cx="0" cy="459401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grpSp>
        <p:nvGrpSpPr>
          <p:cNvPr id="24" name="23 Grupo"/>
          <p:cNvGrpSpPr>
            <a:grpSpLocks/>
          </p:cNvGrpSpPr>
          <p:nvPr/>
        </p:nvGrpSpPr>
        <p:grpSpPr bwMode="auto">
          <a:xfrm>
            <a:off x="4175125" y="4175125"/>
            <a:ext cx="2295525" cy="2395538"/>
            <a:chOff x="2615574" y="4332896"/>
            <a:chExt cx="2296633" cy="2395106"/>
          </a:xfrm>
        </p:grpSpPr>
        <p:sp>
          <p:nvSpPr>
            <p:cNvPr id="154644" name="103 CuadroTexto"/>
            <p:cNvSpPr txBox="1">
              <a:spLocks noChangeArrowheads="1"/>
            </p:cNvSpPr>
            <p:nvPr/>
          </p:nvSpPr>
          <p:spPr bwMode="auto">
            <a:xfrm>
              <a:off x="2615574" y="4332896"/>
              <a:ext cx="2296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600" b="1"/>
                <a:t>Business with transfers</a:t>
              </a:r>
            </a:p>
          </p:txBody>
        </p:sp>
        <p:grpSp>
          <p:nvGrpSpPr>
            <p:cNvPr id="154645" name="20 Grupo"/>
            <p:cNvGrpSpPr>
              <a:grpSpLocks/>
            </p:cNvGrpSpPr>
            <p:nvPr/>
          </p:nvGrpSpPr>
          <p:grpSpPr bwMode="auto">
            <a:xfrm>
              <a:off x="2785699" y="4332896"/>
              <a:ext cx="2006711" cy="2395106"/>
              <a:chOff x="2785699" y="4332896"/>
              <a:chExt cx="2006711" cy="2395106"/>
            </a:xfrm>
          </p:grpSpPr>
          <p:sp>
            <p:nvSpPr>
              <p:cNvPr id="154646" name="76 CuadroTexto"/>
              <p:cNvSpPr txBox="1">
                <a:spLocks noChangeArrowheads="1"/>
              </p:cNvSpPr>
              <p:nvPr/>
            </p:nvSpPr>
            <p:spPr bwMode="auto">
              <a:xfrm>
                <a:off x="2934035" y="4669226"/>
                <a:ext cx="1305924" cy="7385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ES" sz="1400"/>
                  <a:t>TransferClient</a:t>
                </a:r>
              </a:p>
              <a:p>
                <a:pPr eaLnBrk="1" hangingPunct="1">
                  <a:spcBef>
                    <a:spcPct val="0"/>
                  </a:spcBef>
                  <a:buFontTx/>
                  <a:buNone/>
                </a:pPr>
                <a:r>
                  <a:rPr lang="es-ES_tradnl" altLang="es-ES" sz="1400"/>
                  <a:t>id: int</a:t>
                </a:r>
              </a:p>
              <a:p>
                <a:pPr eaLnBrk="1" hangingPunct="1">
                  <a:spcBef>
                    <a:spcPct val="0"/>
                  </a:spcBef>
                  <a:buFontTx/>
                  <a:buNone/>
                </a:pPr>
                <a:r>
                  <a:rPr lang="es-ES_tradnl" altLang="es-ES" sz="1400"/>
                  <a:t>name: String</a:t>
                </a:r>
              </a:p>
            </p:txBody>
          </p:sp>
          <p:sp>
            <p:nvSpPr>
              <p:cNvPr id="154647" name="79 CuadroTexto"/>
              <p:cNvSpPr txBox="1">
                <a:spLocks noChangeArrowheads="1"/>
              </p:cNvSpPr>
              <p:nvPr/>
            </p:nvSpPr>
            <p:spPr bwMode="auto">
              <a:xfrm>
                <a:off x="3155734" y="5558574"/>
                <a:ext cx="1636676" cy="11694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ES" sz="1400"/>
                  <a:t>TransferReserve</a:t>
                </a:r>
              </a:p>
              <a:p>
                <a:pPr eaLnBrk="1" hangingPunct="1">
                  <a:spcBef>
                    <a:spcPct val="0"/>
                  </a:spcBef>
                  <a:buFontTx/>
                  <a:buNone/>
                </a:pPr>
                <a:r>
                  <a:rPr lang="es-ES_tradnl" altLang="es-ES" sz="1400"/>
                  <a:t>id: int</a:t>
                </a:r>
              </a:p>
              <a:p>
                <a:pPr eaLnBrk="1" hangingPunct="1">
                  <a:spcBef>
                    <a:spcPct val="0"/>
                  </a:spcBef>
                  <a:buFontTx/>
                  <a:buNone/>
                </a:pPr>
                <a:r>
                  <a:rPr lang="es-ES_tradnl" altLang="es-ES" sz="1400"/>
                  <a:t>dateInput: string</a:t>
                </a:r>
                <a:br>
                  <a:rPr lang="es-ES_tradnl" altLang="es-ES" sz="1400"/>
                </a:br>
                <a:r>
                  <a:rPr lang="es-ES_tradnl" altLang="es-ES" sz="1400"/>
                  <a:t>nights: int</a:t>
                </a:r>
              </a:p>
              <a:p>
                <a:pPr eaLnBrk="1" hangingPunct="1">
                  <a:spcBef>
                    <a:spcPct val="0"/>
                  </a:spcBef>
                  <a:buFontTx/>
                  <a:buNone/>
                </a:pPr>
                <a:r>
                  <a:rPr lang="es-ES_tradnl" altLang="es-ES" sz="1400" b="1"/>
                  <a:t>idClient: int </a:t>
                </a:r>
                <a:endParaRPr lang="es-ES" altLang="es-ES" sz="1400" b="1"/>
              </a:p>
            </p:txBody>
          </p:sp>
          <p:cxnSp>
            <p:nvCxnSpPr>
              <p:cNvPr id="154648" name="110 Conector recto"/>
              <p:cNvCxnSpPr>
                <a:cxnSpLocks noChangeShapeType="1"/>
              </p:cNvCxnSpPr>
              <p:nvPr/>
            </p:nvCxnSpPr>
            <p:spPr bwMode="auto">
              <a:xfrm flipV="1">
                <a:off x="2941010" y="4947330"/>
                <a:ext cx="1306576" cy="42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4649" name="113 Conector recto"/>
              <p:cNvCxnSpPr>
                <a:cxnSpLocks noChangeShapeType="1"/>
              </p:cNvCxnSpPr>
              <p:nvPr/>
            </p:nvCxnSpPr>
            <p:spPr bwMode="auto">
              <a:xfrm>
                <a:off x="3151923" y="5825829"/>
                <a:ext cx="163667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4650" name="129 Conector recto"/>
              <p:cNvCxnSpPr>
                <a:cxnSpLocks noChangeShapeType="1"/>
              </p:cNvCxnSpPr>
              <p:nvPr/>
            </p:nvCxnSpPr>
            <p:spPr bwMode="auto">
              <a:xfrm>
                <a:off x="2785699" y="4332896"/>
                <a:ext cx="1914194"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grpSp>
      <p:sp>
        <p:nvSpPr>
          <p:cNvPr id="154633" name="131 CuadroTexto"/>
          <p:cNvSpPr txBox="1">
            <a:spLocks noChangeArrowheads="1"/>
          </p:cNvSpPr>
          <p:nvPr/>
        </p:nvSpPr>
        <p:spPr bwMode="auto">
          <a:xfrm>
            <a:off x="6856413" y="5049838"/>
            <a:ext cx="36083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ES" sz="2800"/>
              <a:t>Relationships between reality, domain, business and resources </a:t>
            </a:r>
            <a:endParaRPr lang="es-ES" altLang="es-ES" sz="2800"/>
          </a:p>
        </p:txBody>
      </p:sp>
      <p:cxnSp>
        <p:nvCxnSpPr>
          <p:cNvPr id="154634" name="108 Conector recto"/>
          <p:cNvCxnSpPr>
            <a:cxnSpLocks noChangeShapeType="1"/>
          </p:cNvCxnSpPr>
          <p:nvPr/>
        </p:nvCxnSpPr>
        <p:spPr bwMode="auto">
          <a:xfrm flipV="1">
            <a:off x="4379913" y="3595688"/>
            <a:ext cx="1795462" cy="63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54635" name="73 CuadroTexto"/>
          <p:cNvSpPr txBox="1">
            <a:spLocks noChangeArrowheads="1"/>
          </p:cNvSpPr>
          <p:nvPr/>
        </p:nvSpPr>
        <p:spPr bwMode="auto">
          <a:xfrm>
            <a:off x="4568825" y="2270125"/>
            <a:ext cx="66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400"/>
              <a:t>customer </a:t>
            </a:r>
            <a:endParaRPr lang="es-ES" altLang="es-ES" sz="1400"/>
          </a:p>
        </p:txBody>
      </p:sp>
      <p:sp>
        <p:nvSpPr>
          <p:cNvPr id="154636" name="12 CuadroTexto"/>
          <p:cNvSpPr txBox="1">
            <a:spLocks noChangeArrowheads="1"/>
          </p:cNvSpPr>
          <p:nvPr/>
        </p:nvSpPr>
        <p:spPr bwMode="auto">
          <a:xfrm>
            <a:off x="2354263" y="5226050"/>
            <a:ext cx="1001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200"/>
              <a:t>dateEntry </a:t>
            </a:r>
            <a:endParaRPr lang="es-ES" altLang="es-ES" sz="1200"/>
          </a:p>
        </p:txBody>
      </p:sp>
      <p:sp>
        <p:nvSpPr>
          <p:cNvPr id="154637" name="14 Elipse"/>
          <p:cNvSpPr>
            <a:spLocks noChangeArrowheads="1"/>
          </p:cNvSpPr>
          <p:nvPr/>
        </p:nvSpPr>
        <p:spPr bwMode="auto">
          <a:xfrm>
            <a:off x="2428875" y="5207000"/>
            <a:ext cx="846138" cy="34448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sp>
        <p:nvSpPr>
          <p:cNvPr id="154638" name="12 CuadroTexto"/>
          <p:cNvSpPr txBox="1">
            <a:spLocks noChangeArrowheads="1"/>
          </p:cNvSpPr>
          <p:nvPr/>
        </p:nvSpPr>
        <p:spPr bwMode="auto">
          <a:xfrm>
            <a:off x="2547938" y="4773613"/>
            <a:ext cx="61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1200"/>
              <a:t>nights </a:t>
            </a:r>
            <a:endParaRPr lang="es-ES" altLang="es-ES" sz="1200"/>
          </a:p>
        </p:txBody>
      </p:sp>
      <p:sp>
        <p:nvSpPr>
          <p:cNvPr id="154639" name="14 Elipse"/>
          <p:cNvSpPr>
            <a:spLocks noChangeArrowheads="1"/>
          </p:cNvSpPr>
          <p:nvPr/>
        </p:nvSpPr>
        <p:spPr bwMode="auto">
          <a:xfrm>
            <a:off x="2551113" y="4810125"/>
            <a:ext cx="565150" cy="2571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cxnSp>
        <p:nvCxnSpPr>
          <p:cNvPr id="154640" name="Conector recto 27"/>
          <p:cNvCxnSpPr>
            <a:cxnSpLocks noChangeShapeType="1"/>
            <a:stCxn id="154668" idx="2"/>
            <a:endCxn id="154639" idx="0"/>
          </p:cNvCxnSpPr>
          <p:nvPr/>
        </p:nvCxnSpPr>
        <p:spPr bwMode="auto">
          <a:xfrm flipH="1">
            <a:off x="2833688" y="4786313"/>
            <a:ext cx="381000" cy="238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4641" name="Conector recto 30"/>
          <p:cNvCxnSpPr>
            <a:cxnSpLocks noChangeShapeType="1"/>
            <a:stCxn id="154668" idx="2"/>
            <a:endCxn id="154637" idx="7"/>
          </p:cNvCxnSpPr>
          <p:nvPr/>
        </p:nvCxnSpPr>
        <p:spPr bwMode="auto">
          <a:xfrm flipH="1">
            <a:off x="3151188" y="4786313"/>
            <a:ext cx="63500" cy="4714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4642" name="108 Conector recto"/>
          <p:cNvCxnSpPr>
            <a:cxnSpLocks noChangeShapeType="1"/>
          </p:cNvCxnSpPr>
          <p:nvPr/>
        </p:nvCxnSpPr>
        <p:spPr bwMode="auto">
          <a:xfrm flipV="1">
            <a:off x="4379913" y="2959100"/>
            <a:ext cx="1795462" cy="63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5464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a:t>
            </a:r>
            <a:br>
              <a:rPr lang="es-ES" altLang="es-ES" sz="1400" smtClean="0"/>
            </a:br>
            <a:r>
              <a:rPr lang="es-ES" altLang="es-ES" sz="1400" smtClean="0"/>
              <a:t>Antonio Navarro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39.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Título"/>
          <p:cNvSpPr>
            <a:spLocks noGrp="1"/>
          </p:cNvSpPr>
          <p:nvPr>
            <p:ph type="title"/>
          </p:nvPr>
        </p:nvSpPr>
        <p:spPr/>
        <p:txBody>
          <a:bodyPr/>
          <a:lstStyle/>
          <a:p>
            <a:pPr>
              <a:defRPr/>
            </a:pPr>
            <a:r>
              <a:rPr lang="es-ES" altLang="es-ES" dirty="0" smtClean="0">
                <a:solidFill>
                  <a:schemeClr val="bg1">
                    <a:lumMod val="50000"/>
                  </a:schemeClr>
                </a:solidFill>
              </a:rPr>
              <a:t>Pattern subject of business </a:t>
            </a:r>
            <a:endParaRPr lang="es-ES" altLang="es-ES" dirty="0" smtClean="0"/>
          </a:p>
        </p:txBody>
      </p:sp>
      <p:sp>
        <p:nvSpPr>
          <p:cNvPr id="155651" name="2 Marcador de contenido"/>
          <p:cNvSpPr>
            <a:spLocks noGrp="1"/>
          </p:cNvSpPr>
          <p:nvPr>
            <p:ph idx="1"/>
          </p:nvPr>
        </p:nvSpPr>
        <p:spPr/>
        <p:txBody>
          <a:bodyPr/>
          <a:lstStyle/>
          <a:p>
            <a:r>
              <a:rPr lang="es-ES_tradnl" altLang="es-ES" smtClean="0"/>
              <a:t>There is a fairly direct equivalence between:</a:t>
            </a:r>
          </a:p>
          <a:p>
            <a:pPr lvl="1"/>
            <a:r>
              <a:rPr lang="es-ES_tradnl" altLang="es-ES" smtClean="0"/>
              <a:t>Domain and business model</a:t>
            </a:r>
          </a:p>
          <a:p>
            <a:pPr lvl="1"/>
            <a:r>
              <a:rPr lang="es-ES_tradnl" altLang="es-ES" smtClean="0"/>
              <a:t>Tables and transfers</a:t>
            </a:r>
          </a:p>
          <a:p>
            <a:pPr lvl="1"/>
            <a:r>
              <a:rPr lang="es-ES_tradnl" altLang="es-ES" smtClean="0"/>
              <a:t>The composite entities would be something like an intermediate view between the domain model and the model proposed by the transfers. </a:t>
            </a:r>
            <a:endParaRPr lang="es-ES" altLang="es-ES" smtClean="0"/>
          </a:p>
        </p:txBody>
      </p:sp>
      <p:sp>
        <p:nvSpPr>
          <p:cNvPr id="155652"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E4FDB2F-7E0F-4EDD-8DA1-88772610A53D}" type="slidenum">
              <a:rPr lang="es-ES_tradnl" altLang="es-ES" sz="1400" smtClean="0"/>
              <a:t>144</a:t>
            </a:fld>
            <a:endParaRPr lang="es-ES_tradnl" altLang="es-ES" sz="1400" smtClean="0"/>
          </a:p>
        </p:txBody>
      </p:sp>
      <p:sp>
        <p:nvSpPr>
          <p:cNvPr id="15565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456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0" y="2224088"/>
            <a:ext cx="39433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67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4279900"/>
            <a:ext cx="4084638"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540" name="1 Título"/>
          <p:cNvSpPr>
            <a:spLocks noGrp="1"/>
          </p:cNvSpPr>
          <p:nvPr>
            <p:ph type="title"/>
          </p:nvPr>
        </p:nvSpPr>
        <p:spPr/>
        <p:txBody>
          <a:bodyPr/>
          <a:lstStyle/>
          <a:p>
            <a:pPr>
              <a:defRPr/>
            </a:pPr>
            <a:r>
              <a:rPr lang="es-ES" altLang="es-ES" dirty="0" smtClean="0">
                <a:solidFill>
                  <a:schemeClr val="bg1">
                    <a:lumMod val="50000"/>
                  </a:schemeClr>
                </a:solidFill>
              </a:rPr>
              <a:t>Pattern subject of business </a:t>
            </a:r>
            <a:endParaRPr lang="es-ES" altLang="es-ES" dirty="0" smtClean="0"/>
          </a:p>
        </p:txBody>
      </p:sp>
      <p:sp>
        <p:nvSpPr>
          <p:cNvPr id="156677"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0B88A63-4FCF-411B-A3EB-54F1BEBD2545}" type="slidenum">
              <a:rPr lang="es-ES_tradnl" altLang="es-ES" sz="1400" smtClean="0"/>
              <a:t>145</a:t>
            </a:fld>
            <a:endParaRPr lang="es-ES_tradnl" altLang="es-ES" sz="1400" smtClean="0"/>
          </a:p>
        </p:txBody>
      </p:sp>
      <p:pic>
        <p:nvPicPr>
          <p:cNvPr id="1566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2201863"/>
            <a:ext cx="45434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67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125" y="4394200"/>
            <a:ext cx="44862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680" name="5 CuadroTexto"/>
          <p:cNvSpPr txBox="1">
            <a:spLocks noChangeArrowheads="1"/>
          </p:cNvSpPr>
          <p:nvPr/>
        </p:nvSpPr>
        <p:spPr bwMode="auto">
          <a:xfrm>
            <a:off x="3454400" y="5711825"/>
            <a:ext cx="561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800"/>
              <a:t>Equivalences between different models </a:t>
            </a:r>
            <a:endParaRPr lang="es-ES" altLang="es-ES" sz="2800"/>
          </a:p>
        </p:txBody>
      </p:sp>
      <p:pic>
        <p:nvPicPr>
          <p:cNvPr id="15668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6275" y="3309938"/>
            <a:ext cx="45434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682" name="6 CuadroTexto"/>
          <p:cNvSpPr txBox="1">
            <a:spLocks noChangeArrowheads="1"/>
          </p:cNvSpPr>
          <p:nvPr/>
        </p:nvSpPr>
        <p:spPr bwMode="auto">
          <a:xfrm>
            <a:off x="2873375" y="3300413"/>
            <a:ext cx="189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000"/>
              <a:t>Domain model </a:t>
            </a:r>
            <a:endParaRPr lang="es-ES" altLang="es-ES" sz="2000"/>
          </a:p>
        </p:txBody>
      </p:sp>
      <p:sp>
        <p:nvSpPr>
          <p:cNvPr id="156683" name="14 CuadroTexto"/>
          <p:cNvSpPr txBox="1">
            <a:spLocks noChangeArrowheads="1"/>
          </p:cNvSpPr>
          <p:nvPr/>
        </p:nvSpPr>
        <p:spPr bwMode="auto">
          <a:xfrm>
            <a:off x="7099300" y="2870200"/>
            <a:ext cx="185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000"/>
              <a:t>Business model </a:t>
            </a:r>
            <a:endParaRPr lang="es-ES" altLang="es-ES" sz="2000"/>
          </a:p>
        </p:txBody>
      </p:sp>
      <p:sp>
        <p:nvSpPr>
          <p:cNvPr id="156684" name="15 CuadroTexto"/>
          <p:cNvSpPr txBox="1">
            <a:spLocks noChangeArrowheads="1"/>
          </p:cNvSpPr>
          <p:nvPr/>
        </p:nvSpPr>
        <p:spPr bwMode="auto">
          <a:xfrm>
            <a:off x="6084888" y="3895725"/>
            <a:ext cx="396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000"/>
              <a:t>Composite Entity Model (JPA) </a:t>
            </a:r>
            <a:endParaRPr lang="es-ES" altLang="es-ES" sz="2000"/>
          </a:p>
        </p:txBody>
      </p:sp>
      <p:sp>
        <p:nvSpPr>
          <p:cNvPr id="156685" name="16 CuadroTexto"/>
          <p:cNvSpPr txBox="1">
            <a:spLocks noChangeArrowheads="1"/>
          </p:cNvSpPr>
          <p:nvPr/>
        </p:nvSpPr>
        <p:spPr bwMode="auto">
          <a:xfrm>
            <a:off x="2763838" y="4965700"/>
            <a:ext cx="205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000"/>
              <a:t>Relational model </a:t>
            </a:r>
            <a:endParaRPr lang="es-ES" altLang="es-ES" sz="2000"/>
          </a:p>
        </p:txBody>
      </p:sp>
      <p:sp>
        <p:nvSpPr>
          <p:cNvPr id="156686" name="17 CuadroTexto"/>
          <p:cNvSpPr txBox="1">
            <a:spLocks noChangeArrowheads="1"/>
          </p:cNvSpPr>
          <p:nvPr/>
        </p:nvSpPr>
        <p:spPr bwMode="auto">
          <a:xfrm>
            <a:off x="7105650" y="5122863"/>
            <a:ext cx="1925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000"/>
              <a:t>Model transfers </a:t>
            </a:r>
            <a:endParaRPr lang="es-ES" altLang="es-ES" sz="2000"/>
          </a:p>
        </p:txBody>
      </p:sp>
      <p:sp>
        <p:nvSpPr>
          <p:cNvPr id="156687" name="8 CuadroTexto"/>
          <p:cNvSpPr txBox="1">
            <a:spLocks noChangeArrowheads="1"/>
          </p:cNvSpPr>
          <p:nvPr/>
        </p:nvSpPr>
        <p:spPr bwMode="auto">
          <a:xfrm>
            <a:off x="2028825" y="19304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000" b="1"/>
              <a:t>Logical view </a:t>
            </a:r>
            <a:endParaRPr lang="es-ES" altLang="es-ES" sz="2000" b="1"/>
          </a:p>
        </p:txBody>
      </p:sp>
      <p:sp>
        <p:nvSpPr>
          <p:cNvPr id="156688" name="22 CuadroTexto"/>
          <p:cNvSpPr txBox="1">
            <a:spLocks noChangeArrowheads="1"/>
          </p:cNvSpPr>
          <p:nvPr/>
        </p:nvSpPr>
        <p:spPr bwMode="auto">
          <a:xfrm>
            <a:off x="1982788" y="3768725"/>
            <a:ext cx="1376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000" b="1"/>
              <a:t>Physical view </a:t>
            </a:r>
            <a:endParaRPr lang="es-ES" altLang="es-ES" sz="2000" b="1"/>
          </a:p>
        </p:txBody>
      </p:sp>
      <p:sp>
        <p:nvSpPr>
          <p:cNvPr id="15668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
        <p:nvSpPr>
          <p:cNvPr id="156690" name="Rectángulo 1"/>
          <p:cNvSpPr>
            <a:spLocks noChangeArrowheads="1"/>
          </p:cNvSpPr>
          <p:nvPr/>
        </p:nvSpPr>
        <p:spPr bwMode="auto">
          <a:xfrm>
            <a:off x="1603375" y="1581150"/>
            <a:ext cx="9217025" cy="41179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cxnSp>
        <p:nvCxnSpPr>
          <p:cNvPr id="156691" name="Conector recto 3"/>
          <p:cNvCxnSpPr>
            <a:cxnSpLocks noChangeShapeType="1"/>
          </p:cNvCxnSpPr>
          <p:nvPr/>
        </p:nvCxnSpPr>
        <p:spPr bwMode="auto">
          <a:xfrm>
            <a:off x="1603375" y="3749675"/>
            <a:ext cx="921702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469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4DB52C-8AAB-48FA-8249-8D30CCC0F89B}" type="slidenum">
              <a:rPr lang="es-ES_tradnl" altLang="es-ES" sz="1400" smtClean="0"/>
              <a:t>146</a:t>
            </a:fld>
            <a:endParaRPr lang="es-ES_tradnl" altLang="es-ES" sz="1400" smtClean="0"/>
          </a:p>
        </p:txBody>
      </p:sp>
      <p:sp>
        <p:nvSpPr>
          <p:cNvPr id="182276" name="Rectangle 2"/>
          <p:cNvSpPr>
            <a:spLocks noGrp="1" noChangeArrowheads="1"/>
          </p:cNvSpPr>
          <p:nvPr>
            <p:ph type="title"/>
          </p:nvPr>
        </p:nvSpPr>
        <p:spPr/>
        <p:txBody>
          <a:bodyPr/>
          <a:lstStyle/>
          <a:p>
            <a:pPr eaLnBrk="1" hangingPunct="1">
              <a:defRPr/>
            </a:pPr>
            <a:r>
              <a:rPr lang="es-ES_tradnl" dirty="0">
                <a:solidFill>
                  <a:schemeClr val="bg1">
                    <a:lumMod val="50000"/>
                  </a:schemeClr>
                </a:solidFill>
              </a:rPr>
              <a:t>Domain </a:t>
            </a:r>
            <a:r>
              <a:rPr lang="es-ES_tradnl" dirty="0">
                <a:solidFill>
                  <a:schemeClr val="bg1">
                    <a:lumMod val="50000"/>
                  </a:schemeClr>
                </a:solidFill>
              </a:rPr>
              <a:t>store</a:t>
            </a:r>
            <a:endParaRPr lang="es-ES" dirty="0">
              <a:solidFill>
                <a:schemeClr val="bg1">
                  <a:lumMod val="50000"/>
                </a:schemeClr>
              </a:solidFill>
            </a:endParaRPr>
          </a:p>
        </p:txBody>
      </p:sp>
      <p:sp>
        <p:nvSpPr>
          <p:cNvPr id="157700" name="Rectangle 3"/>
          <p:cNvSpPr>
            <a:spLocks noGrp="1" noChangeArrowheads="1"/>
          </p:cNvSpPr>
          <p:nvPr>
            <p:ph type="body" idx="1"/>
          </p:nvPr>
        </p:nvSpPr>
        <p:spPr/>
        <p:txBody>
          <a:bodyPr/>
          <a:lstStyle/>
          <a:p>
            <a:pPr eaLnBrk="1" hangingPunct="1">
              <a:lnSpc>
                <a:spcPct val="90000"/>
              </a:lnSpc>
            </a:pPr>
            <a:r>
              <a:rPr lang="es-ES" altLang="es-ES" smtClean="0"/>
              <a:t>Purpose</a:t>
            </a:r>
          </a:p>
          <a:p>
            <a:pPr lvl="1" eaLnBrk="1" hangingPunct="1">
              <a:lnSpc>
                <a:spcPct val="90000"/>
              </a:lnSpc>
            </a:pPr>
            <a:r>
              <a:rPr lang="es-ES" altLang="es-ES" smtClean="0"/>
              <a:t>You want to separate the persistence from the object model.</a:t>
            </a:r>
          </a:p>
          <a:p>
            <a:pPr eaLnBrk="1" hangingPunct="1">
              <a:lnSpc>
                <a:spcPct val="90000"/>
              </a:lnSpc>
            </a:pPr>
            <a:r>
              <a:rPr lang="es-ES" altLang="es-ES" smtClean="0"/>
              <a:t>Also known as:</a:t>
            </a:r>
          </a:p>
          <a:p>
            <a:pPr lvl="1" eaLnBrk="1" hangingPunct="1">
              <a:lnSpc>
                <a:spcPct val="90000"/>
              </a:lnSpc>
            </a:pPr>
            <a:r>
              <a:rPr lang="es-ES" altLang="es-ES" smtClean="0"/>
              <a:t>Domain store</a:t>
            </a:r>
          </a:p>
          <a:p>
            <a:pPr lvl="1" eaLnBrk="1" hangingPunct="1">
              <a:lnSpc>
                <a:spcPct val="90000"/>
              </a:lnSpc>
            </a:pPr>
            <a:r>
              <a:rPr lang="es-ES" altLang="es-ES" smtClean="0"/>
              <a:t>Unit of work + Query object + Data mapper + Table data gateway + Dependent mapping + Domain model + Data transfer object + Identity map + Lazy load</a:t>
            </a:r>
          </a:p>
        </p:txBody>
      </p:sp>
      <p:sp>
        <p:nvSpPr>
          <p:cNvPr id="15770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4713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436C235-AB3E-4DED-81BB-177EB429E9C7}" type="slidenum">
              <a:rPr lang="es-ES_tradnl" altLang="es-ES" sz="1400" smtClean="0"/>
              <a:t>147</a:t>
            </a:fld>
            <a:endParaRPr lang="es-ES_tradnl" altLang="es-ES" sz="1400" smtClean="0"/>
          </a:p>
        </p:txBody>
      </p:sp>
      <p:sp>
        <p:nvSpPr>
          <p:cNvPr id="183300" name="Rectangle 2"/>
          <p:cNvSpPr>
            <a:spLocks noGrp="1" noChangeArrowheads="1"/>
          </p:cNvSpPr>
          <p:nvPr>
            <p:ph type="title"/>
          </p:nvPr>
        </p:nvSpPr>
        <p:spPr/>
        <p:txBody>
          <a:bodyPr/>
          <a:lstStyle/>
          <a:p>
            <a:pPr eaLnBrk="1" hangingPunct="1">
              <a:defRPr/>
            </a:pPr>
            <a:r>
              <a:rPr lang="es-ES_tradnl" dirty="0">
                <a:solidFill>
                  <a:schemeClr val="bg1">
                    <a:lumMod val="50000"/>
                  </a:schemeClr>
                </a:solidFill>
              </a:rPr>
              <a:t>Domain </a:t>
            </a:r>
            <a:r>
              <a:rPr lang="es-ES_tradnl" dirty="0">
                <a:solidFill>
                  <a:schemeClr val="bg1">
                    <a:lumMod val="50000"/>
                  </a:schemeClr>
                </a:solidFill>
              </a:rPr>
              <a:t>store</a:t>
            </a:r>
            <a:endParaRPr lang="es-ES" dirty="0" smtClean="0">
              <a:solidFill>
                <a:schemeClr val="bg1">
                  <a:lumMod val="50000"/>
                </a:schemeClr>
              </a:solidFill>
            </a:endParaRPr>
          </a:p>
        </p:txBody>
      </p:sp>
      <p:sp>
        <p:nvSpPr>
          <p:cNvPr id="158724" name="Rectangle 3"/>
          <p:cNvSpPr>
            <a:spLocks noGrp="1" noChangeArrowheads="1"/>
          </p:cNvSpPr>
          <p:nvPr>
            <p:ph type="body" idx="1"/>
          </p:nvPr>
        </p:nvSpPr>
        <p:spPr/>
        <p:txBody>
          <a:bodyPr/>
          <a:lstStyle/>
          <a:p>
            <a:pPr eaLnBrk="1" hangingPunct="1"/>
            <a:r>
              <a:rPr lang="es-ES" altLang="es-ES" smtClean="0"/>
              <a:t>Motivation</a:t>
            </a:r>
          </a:p>
          <a:p>
            <a:pPr lvl="1" eaLnBrk="1" hangingPunct="1"/>
            <a:r>
              <a:rPr lang="es-ES_tradnl" altLang="es-ES" smtClean="0"/>
              <a:t>Many systems have a complex object model that requires sophisticated persistence strategies.</a:t>
            </a:r>
          </a:p>
          <a:p>
            <a:pPr lvl="1" eaLnBrk="1" hangingPunct="1"/>
            <a:r>
              <a:rPr lang="es-ES_tradnl" altLang="es-ES" smtClean="0"/>
              <a:t>These strategies should be independent of the business objects, so that they are not coupled with a specific warehouse. </a:t>
            </a:r>
            <a:endParaRPr lang="es-ES" altLang="es-ES" smtClean="0"/>
          </a:p>
        </p:txBody>
      </p:sp>
      <p:sp>
        <p:nvSpPr>
          <p:cNvPr id="15872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481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1 Título"/>
          <p:cNvSpPr>
            <a:spLocks noGrp="1"/>
          </p:cNvSpPr>
          <p:nvPr>
            <p:ph type="title"/>
          </p:nvPr>
        </p:nvSpPr>
        <p:spPr/>
        <p:txBody>
          <a:bodyPr/>
          <a:lstStyle/>
          <a:p>
            <a:pPr>
              <a:defRPr/>
            </a:pPr>
            <a:r>
              <a:rPr lang="es-ES_tradnl" dirty="0" smtClean="0">
                <a:solidFill>
                  <a:schemeClr val="bg1">
                    <a:lumMod val="50000"/>
                  </a:schemeClr>
                </a:solidFill>
              </a:rPr>
              <a:t>Domain </a:t>
            </a:r>
            <a:r>
              <a:rPr lang="es-ES_tradnl" dirty="0" smtClean="0">
                <a:solidFill>
                  <a:schemeClr val="bg1">
                    <a:lumMod val="50000"/>
                  </a:schemeClr>
                </a:solidFill>
              </a:rPr>
              <a:t>store </a:t>
            </a:r>
            <a:r>
              <a:rPr lang="es-ES_tradnl" dirty="0" smtClean="0">
                <a:solidFill>
                  <a:schemeClr val="bg1">
                    <a:lumMod val="50000"/>
                  </a:schemeClr>
                </a:solidFill>
              </a:rPr>
              <a:t/>
            </a:r>
            <a:endParaRPr lang="es-ES" altLang="es-ES" dirty="0" smtClean="0"/>
          </a:p>
        </p:txBody>
      </p:sp>
      <p:sp>
        <p:nvSpPr>
          <p:cNvPr id="159747" name="2 Marcador de contenido"/>
          <p:cNvSpPr>
            <a:spLocks noGrp="1"/>
          </p:cNvSpPr>
          <p:nvPr>
            <p:ph idx="1"/>
          </p:nvPr>
        </p:nvSpPr>
        <p:spPr/>
        <p:txBody>
          <a:bodyPr/>
          <a:lstStyle/>
          <a:p>
            <a:pPr lvl="1"/>
            <a:r>
              <a:rPr lang="es-ES_tradnl" altLang="es-ES" smtClean="0"/>
              <a:t>Thus, four simultaneous problems must be solved:</a:t>
            </a:r>
          </a:p>
          <a:p>
            <a:pPr lvl="2"/>
            <a:r>
              <a:rPr lang="es-ES_tradnl" altLang="es-ES" smtClean="0"/>
              <a:t>Persistence</a:t>
            </a:r>
          </a:p>
          <a:p>
            <a:pPr lvl="2"/>
            <a:r>
              <a:rPr lang="es-ES_tradnl" altLang="es-ES" smtClean="0"/>
              <a:t>Dynamic load</a:t>
            </a:r>
          </a:p>
          <a:p>
            <a:pPr lvl="2"/>
            <a:r>
              <a:rPr lang="es-ES_tradnl" altLang="es-ES" smtClean="0"/>
              <a:t>Transaction management</a:t>
            </a:r>
          </a:p>
          <a:p>
            <a:pPr lvl="2"/>
            <a:r>
              <a:rPr lang="es-ES_tradnl" altLang="es-ES" smtClean="0"/>
              <a:t>Concurrence </a:t>
            </a:r>
            <a:endParaRPr lang="es-ES" altLang="es-ES" smtClean="0"/>
          </a:p>
        </p:txBody>
      </p:sp>
      <p:sp>
        <p:nvSpPr>
          <p:cNvPr id="159748"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96AB370-1CE3-4ED4-8817-EDFB7180DF1D}" type="slidenum">
              <a:rPr lang="es-ES_tradnl" altLang="es-ES" sz="1400" smtClean="0"/>
              <a:t>148</a:t>
            </a:fld>
            <a:endParaRPr lang="es-ES_tradnl" altLang="es-ES" sz="1400" smtClean="0"/>
          </a:p>
        </p:txBody>
      </p:sp>
      <p:sp>
        <p:nvSpPr>
          <p:cNvPr id="15974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492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9A4DF4A-0B5E-4CF2-A9A6-1D27004D8D29}" type="slidenum">
              <a:rPr lang="es-ES_tradnl" altLang="es-ES" sz="1400" smtClean="0"/>
              <a:t>149</a:t>
            </a:fld>
            <a:endParaRPr lang="es-ES_tradnl" altLang="es-ES" sz="1400" smtClean="0"/>
          </a:p>
        </p:txBody>
      </p:sp>
      <p:sp>
        <p:nvSpPr>
          <p:cNvPr id="184324" name="Rectangle 2"/>
          <p:cNvSpPr>
            <a:spLocks noGrp="1" noChangeArrowheads="1"/>
          </p:cNvSpPr>
          <p:nvPr>
            <p:ph type="title"/>
          </p:nvPr>
        </p:nvSpPr>
        <p:spPr/>
        <p:txBody>
          <a:bodyPr/>
          <a:lstStyle/>
          <a:p>
            <a:pPr eaLnBrk="1" hangingPunct="1">
              <a:defRPr/>
            </a:pPr>
            <a:r>
              <a:rPr lang="es-ES_tradnl" dirty="0">
                <a:solidFill>
                  <a:schemeClr val="bg1">
                    <a:lumMod val="50000"/>
                  </a:schemeClr>
                </a:solidFill>
              </a:rPr>
              <a:t>Domain </a:t>
            </a:r>
            <a:r>
              <a:rPr lang="es-ES_tradnl" dirty="0">
                <a:solidFill>
                  <a:schemeClr val="bg1">
                    <a:lumMod val="50000"/>
                  </a:schemeClr>
                </a:solidFill>
              </a:rPr>
              <a:t>store</a:t>
            </a:r>
            <a:endParaRPr lang="es-ES" dirty="0" smtClean="0">
              <a:solidFill>
                <a:schemeClr val="bg1">
                  <a:lumMod val="50000"/>
                </a:schemeClr>
              </a:solidFill>
            </a:endParaRPr>
          </a:p>
        </p:txBody>
      </p:sp>
      <p:sp>
        <p:nvSpPr>
          <p:cNvPr id="160772" name="Rectangle 3"/>
          <p:cNvSpPr>
            <a:spLocks noGrp="1" noChangeArrowheads="1"/>
          </p:cNvSpPr>
          <p:nvPr>
            <p:ph type="body" idx="1"/>
          </p:nvPr>
        </p:nvSpPr>
        <p:spPr/>
        <p:txBody>
          <a:bodyPr/>
          <a:lstStyle/>
          <a:p>
            <a:pPr eaLnBrk="1" hangingPunct="1"/>
            <a:r>
              <a:rPr lang="es-ES" altLang="es-ES" smtClean="0"/>
              <a:t>Context</a:t>
            </a:r>
          </a:p>
          <a:p>
            <a:pPr lvl="1" eaLnBrk="1" hangingPunct="1"/>
            <a:r>
              <a:rPr lang="es-ES" altLang="es-ES" smtClean="0"/>
              <a:t>You want to omit persistence details in the business objects.</a:t>
            </a:r>
          </a:p>
          <a:p>
            <a:pPr lvl="1" eaLnBrk="1" hangingPunct="1"/>
            <a:r>
              <a:rPr lang="es-ES" altLang="es-ES" smtClean="0"/>
              <a:t>The application could run in a web container</a:t>
            </a:r>
          </a:p>
          <a:p>
            <a:pPr lvl="1" eaLnBrk="1" hangingPunct="1"/>
            <a:r>
              <a:rPr lang="es-ES" altLang="es-ES" smtClean="0"/>
              <a:t>The object model uses inheritance and complex relationships</a:t>
            </a:r>
          </a:p>
        </p:txBody>
      </p:sp>
      <p:sp>
        <p:nvSpPr>
          <p:cNvPr id="16077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505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1 Título"/>
          <p:cNvSpPr>
            <a:spLocks noGrp="1"/>
          </p:cNvSpPr>
          <p:nvPr>
            <p:ph type="title"/>
          </p:nvPr>
        </p:nvSpPr>
        <p:spPr/>
        <p:txBody>
          <a:bodyPr/>
          <a:lstStyle/>
          <a:p>
            <a:pPr>
              <a:defRPr/>
            </a:pPr>
            <a:r>
              <a:rPr lang="es-ES_tradnl" dirty="0" smtClean="0">
                <a:solidFill>
                  <a:schemeClr val="bg1">
                    <a:lumMod val="50000"/>
                  </a:schemeClr>
                </a:solidFill>
              </a:rPr>
              <a:t>Domain </a:t>
            </a:r>
            <a:r>
              <a:rPr lang="es-ES_tradnl" dirty="0" smtClean="0">
                <a:solidFill>
                  <a:schemeClr val="bg1">
                    <a:lumMod val="50000"/>
                  </a:schemeClr>
                </a:solidFill>
              </a:rPr>
              <a:t>store </a:t>
            </a:r>
            <a:r>
              <a:rPr lang="es-ES_tradnl" dirty="0" smtClean="0">
                <a:solidFill>
                  <a:schemeClr val="bg1">
                    <a:lumMod val="50000"/>
                  </a:schemeClr>
                </a:solidFill>
              </a:rPr>
              <a:t/>
            </a:r>
            <a:endParaRPr lang="es-ES" altLang="es-ES" dirty="0" smtClean="0"/>
          </a:p>
        </p:txBody>
      </p:sp>
      <p:sp>
        <p:nvSpPr>
          <p:cNvPr id="161795" name="2 Marcador de contenido"/>
          <p:cNvSpPr>
            <a:spLocks noGrp="1"/>
          </p:cNvSpPr>
          <p:nvPr>
            <p:ph idx="1"/>
          </p:nvPr>
        </p:nvSpPr>
        <p:spPr/>
        <p:txBody>
          <a:bodyPr/>
          <a:lstStyle/>
          <a:p>
            <a:r>
              <a:rPr lang="es-ES_tradnl" altLang="es-ES" smtClean="0"/>
              <a:t>Solution</a:t>
            </a:r>
          </a:p>
          <a:p>
            <a:pPr lvl="1"/>
            <a:r>
              <a:rPr lang="es-ES_tradnl" altLang="es-ES" smtClean="0"/>
              <a:t>Using a domain store to transparently persist an object model </a:t>
            </a:r>
            <a:endParaRPr lang="es-ES" altLang="es-ES" smtClean="0"/>
          </a:p>
        </p:txBody>
      </p:sp>
      <p:sp>
        <p:nvSpPr>
          <p:cNvPr id="161796"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B576075-E60A-4160-951F-DD044E1B317C}" type="slidenum">
              <a:rPr lang="es-ES_tradnl" altLang="es-ES" sz="1400" smtClean="0"/>
              <a:t>150</a:t>
            </a:fld>
            <a:endParaRPr lang="es-ES_tradnl" altLang="es-ES" sz="1400" smtClean="0"/>
          </a:p>
        </p:txBody>
      </p:sp>
      <p:sp>
        <p:nvSpPr>
          <p:cNvPr id="16179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5144.xml><?xml version="1.0" encoding="utf-8"?>
<p:sld xmlns:a14="http://schemas.microsoft.com/office/drawing/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C34E28A-6B76-400E-8E42-D4552513F79D}" type="slidenum">
              <a:rPr lang="es-ES_tradnl" altLang="es-ES" sz="1400" smtClean="0"/>
              <a:t>15</a:t>
            </a:fld>
            <a:endParaRPr lang="es-ES_tradnl" altLang="es-ES" sz="1400" smtClean="0"/>
          </a:p>
        </p:txBody>
      </p:sp>
      <p:sp>
        <p:nvSpPr>
          <p:cNvPr id="21507" name="Rectangle 2"/>
          <p:cNvSpPr>
            <a:spLocks noGrp="1" noChangeArrowheads="1"/>
          </p:cNvSpPr>
          <p:nvPr>
            <p:ph type="title"/>
          </p:nvPr>
        </p:nvSpPr>
        <p:spPr/>
        <p:txBody>
          <a:bodyPr/>
          <a:lstStyle/>
          <a:p>
            <a:pPr eaLnBrk="1" hangingPunct="1"/>
            <a:r>
              <a:rPr lang="es-ES" altLang="es-ES" smtClean="0"/>
              <a:t>Single-layer architecture</a:t>
            </a:r>
            <a:br>
              <a:rPr lang="es-ES" altLang="es-ES" smtClean="0"/>
            </a:br>
            <a:r>
              <a:rPr lang="es-ES" altLang="es-ES" smtClean="0"/>
              <a:t>Features</a:t>
            </a:r>
          </a:p>
        </p:txBody>
      </p:sp>
      <p:sp>
        <p:nvSpPr>
          <p:cNvPr id="21508" name="Rectangle 3"/>
          <p:cNvSpPr>
            <a:spLocks noGrp="1" noChangeArrowheads="1"/>
          </p:cNvSpPr>
          <p:nvPr>
            <p:ph type="body" idx="1"/>
          </p:nvPr>
        </p:nvSpPr>
        <p:spPr/>
        <p:txBody>
          <a:bodyPr/>
          <a:lstStyle/>
          <a:p>
            <a:pPr eaLnBrk="1" hangingPunct="1"/>
            <a:r>
              <a:rPr lang="es-ES" altLang="es-ES" smtClean="0"/>
              <a:t>The single-layer architecture does not divide the system into presentation, business and integration. </a:t>
            </a:r>
          </a:p>
        </p:txBody>
      </p:sp>
      <p:sp>
        <p:nvSpPr>
          <p:cNvPr id="21509" name="Rectangle 5"/>
          <p:cNvSpPr>
            <a:spLocks noChangeArrowheads="1"/>
          </p:cNvSpPr>
          <p:nvPr/>
        </p:nvSpPr>
        <p:spPr bwMode="auto">
          <a:xfrm>
            <a:off x="6005513" y="2228850"/>
            <a:ext cx="180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graphicFrame>
        <p:nvGraphicFramePr>
          <p:cNvPr id="2387972" name="Object 4"/>
          <p:cNvGraphicFramePr>
            <a:graphicFrameLocks noChangeAspect="1"/>
          </p:cNvGraphicFramePr>
          <p:nvPr/>
        </p:nvGraphicFramePr>
        <p:xfrm>
          <a:off x="4314825" y="3668713"/>
          <a:ext cx="3552825" cy="2649537"/>
        </p:xfrm>
        <a:graphic>
          <a:graphicData uri="http://schemas.openxmlformats.org/presentationml/2006/ole">
            <mc:AlternateContent xmlns:mc="http://schemas.openxmlformats.org/markup-compatibility/2006">
              <mc:Choice xmlns:v="urn:schemas-microsoft-com:vml" Requires="v">
                <p:oleObj spid="_x0000_s21512" name="Imagen" r:id="rId3" imgW="2772156" imgH="2066544" progId="Word.Picture.8">
                  <p:embed/>
                </p:oleObj>
              </mc:Choice>
              <mc:Fallback>
                <p:oleObj name="Imagen" r:id="rId3" imgW="2772156" imgH="2066544"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825" y="3668713"/>
                        <a:ext cx="3552825"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87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86.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E9E35C-F44E-4EA6-8F9B-88BCD8900391}" type="slidenum">
              <a:rPr lang="es-ES_tradnl" altLang="es-ES" sz="1400" smtClean="0"/>
              <a:t>151</a:t>
            </a:fld>
            <a:endParaRPr lang="es-ES_tradnl" altLang="es-ES" sz="1400" smtClean="0"/>
          </a:p>
        </p:txBody>
      </p:sp>
      <p:pic>
        <p:nvPicPr>
          <p:cNvPr id="162819" name="Picture 5" descr="DSMainClass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554038"/>
            <a:ext cx="9107488"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Rectangle 3"/>
          <p:cNvSpPr>
            <a:spLocks noGrp="1" noChangeArrowheads="1"/>
          </p:cNvSpPr>
          <p:nvPr>
            <p:ph type="body" idx="1"/>
          </p:nvPr>
        </p:nvSpPr>
        <p:spPr>
          <a:xfrm>
            <a:off x="1524000" y="0"/>
            <a:ext cx="7064375" cy="623888"/>
          </a:xfrm>
        </p:spPr>
        <p:txBody>
          <a:bodyPr/>
          <a:lstStyle/>
          <a:p>
            <a:pPr eaLnBrk="1" hangingPunct="1"/>
            <a:r>
              <a:rPr lang="es-ES" altLang="es-ES" smtClean="0"/>
              <a:t>Description</a:t>
            </a:r>
          </a:p>
        </p:txBody>
      </p:sp>
      <p:sp>
        <p:nvSpPr>
          <p:cNvPr id="162821" name="2 CuadroTexto"/>
          <p:cNvSpPr txBox="1">
            <a:spLocks noChangeArrowheads="1"/>
          </p:cNvSpPr>
          <p:nvPr/>
        </p:nvSpPr>
        <p:spPr bwMode="auto">
          <a:xfrm>
            <a:off x="3527425" y="5865813"/>
            <a:ext cx="628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800"/>
              <a:t>Structure of the domain store pattern </a:t>
            </a:r>
            <a:endParaRPr lang="es-ES" altLang="es-ES" sz="2800"/>
          </a:p>
        </p:txBody>
      </p:sp>
      <p:sp>
        <p:nvSpPr>
          <p:cNvPr id="162822"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52118.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CED7EA-46A5-4566-A500-C50AF8780E0D}" type="slidenum">
              <a:rPr lang="es-ES_tradnl" altLang="es-ES" sz="1400" smtClean="0"/>
              <a:t>152</a:t>
            </a:fld>
            <a:endParaRPr lang="es-ES_tradnl" altLang="es-ES" sz="1400" smtClean="0"/>
          </a:p>
        </p:txBody>
      </p:sp>
      <p:pic>
        <p:nvPicPr>
          <p:cNvPr id="163843" name="Picture 5" descr="DSMainSeq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0813"/>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4" name="2 CuadroTexto"/>
          <p:cNvSpPr txBox="1">
            <a:spLocks noChangeArrowheads="1"/>
          </p:cNvSpPr>
          <p:nvPr/>
        </p:nvSpPr>
        <p:spPr bwMode="auto">
          <a:xfrm>
            <a:off x="3871913" y="6234113"/>
            <a:ext cx="551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800"/>
              <a:t>Persistence of a business object </a:t>
            </a:r>
            <a:endParaRPr lang="es-ES" altLang="es-ES" sz="2800"/>
          </a:p>
        </p:txBody>
      </p:sp>
      <p:sp>
        <p:nvSpPr>
          <p:cNvPr id="16384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5314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Título"/>
          <p:cNvSpPr>
            <a:spLocks noGrp="1"/>
          </p:cNvSpPr>
          <p:nvPr>
            <p:ph type="title"/>
          </p:nvPr>
        </p:nvSpPr>
        <p:spPr/>
        <p:txBody>
          <a:bodyPr/>
          <a:lstStyle/>
          <a:p>
            <a:pPr>
              <a:defRPr/>
            </a:pPr>
            <a:r>
              <a:rPr lang="es-ES_tradnl" dirty="0">
                <a:solidFill>
                  <a:schemeClr val="bg1">
                    <a:lumMod val="50000"/>
                  </a:schemeClr>
                </a:solidFill>
              </a:rPr>
              <a:t>Domain </a:t>
            </a:r>
            <a:r>
              <a:rPr lang="es-ES_tradnl" dirty="0">
                <a:solidFill>
                  <a:schemeClr val="bg1">
                    <a:lumMod val="50000"/>
                  </a:schemeClr>
                </a:solidFill>
              </a:rPr>
              <a:t>store</a:t>
            </a:r>
            <a:endParaRPr lang="es-ES" dirty="0" smtClean="0">
              <a:solidFill>
                <a:schemeClr val="bg1">
                  <a:lumMod val="50000"/>
                </a:schemeClr>
              </a:solidFill>
            </a:endParaRPr>
          </a:p>
        </p:txBody>
      </p:sp>
      <p:sp>
        <p:nvSpPr>
          <p:cNvPr id="164867"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73525A6-27B4-41CD-8B9C-582979AE1FC5}" type="slidenum">
              <a:rPr lang="es-ES_tradnl" altLang="es-ES" sz="1400" smtClean="0"/>
              <a:t>153</a:t>
            </a:fld>
            <a:endParaRPr lang="es-ES_tradnl" altLang="es-ES" sz="1400" smtClean="0"/>
          </a:p>
        </p:txBody>
      </p:sp>
      <p:sp>
        <p:nvSpPr>
          <p:cNvPr id="164868" name="AutoShape 4" descr="http://proquest.safaribooksonline.com/programming/java/0131422464/integration-tier-patterns/%09%09/getfile?item=NDEzYXBnZHJwZTAvczRyL21pMjQyMWcvdGhjaWE2MTljLzAuZ3BqZmlnOHM-"/>
          <p:cNvSpPr>
            <a:spLocks noChangeAspect="1" noChangeArrowheads="1"/>
          </p:cNvSpPr>
          <p:nvPr/>
        </p:nvSpPr>
        <p:spPr bwMode="auto">
          <a:xfrm>
            <a:off x="5708650" y="-1858963"/>
            <a:ext cx="4762500" cy="387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sp>
        <p:nvSpPr>
          <p:cNvPr id="164869" name="AutoShape 6" descr="http://proquest.safaribooksonline.com/programming/java/0131422464/integration-tier-patterns/%09%09/getfile?item=NDEzYXBnZHJwZTAvczRyL21pMjQyMWcvdGhjaWE2MTljLzAuZ3BqZmlnOHM-"/>
          <p:cNvSpPr>
            <a:spLocks noChangeAspect="1" noChangeArrowheads="1"/>
          </p:cNvSpPr>
          <p:nvPr/>
        </p:nvSpPr>
        <p:spPr bwMode="auto">
          <a:xfrm>
            <a:off x="5708650" y="-1858963"/>
            <a:ext cx="4762500" cy="387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pic>
        <p:nvPicPr>
          <p:cNvPr id="16487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1822450"/>
            <a:ext cx="4918075"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4871" name="1 CuadroTexto"/>
          <p:cNvSpPr txBox="1">
            <a:spLocks noChangeArrowheads="1"/>
          </p:cNvSpPr>
          <p:nvPr/>
        </p:nvSpPr>
        <p:spPr bwMode="auto">
          <a:xfrm>
            <a:off x="2324100" y="5830888"/>
            <a:ext cx="7632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800"/>
              <a:t>Access to simple attributes of a business object </a:t>
            </a:r>
            <a:endParaRPr lang="es-ES" altLang="es-ES" sz="2800"/>
          </a:p>
        </p:txBody>
      </p:sp>
      <p:sp>
        <p:nvSpPr>
          <p:cNvPr id="164872"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5415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6969E4-DA06-4293-9187-D8C8D43F65AD}" type="slidenum">
              <a:rPr lang="es-ES_tradnl" altLang="es-ES" sz="1400" smtClean="0"/>
              <a:t>154</a:t>
            </a:fld>
            <a:endParaRPr lang="es-ES_tradnl" altLang="es-ES" sz="1400" smtClean="0"/>
          </a:p>
        </p:txBody>
      </p:sp>
      <p:pic>
        <p:nvPicPr>
          <p:cNvPr id="165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641350"/>
            <a:ext cx="9096375"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5892" name="2 CuadroTexto"/>
          <p:cNvSpPr txBox="1">
            <a:spLocks noChangeArrowheads="1"/>
          </p:cNvSpPr>
          <p:nvPr/>
        </p:nvSpPr>
        <p:spPr bwMode="auto">
          <a:xfrm>
            <a:off x="1535113" y="6115050"/>
            <a:ext cx="628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800"/>
              <a:t>Structure of the domain store pattern </a:t>
            </a:r>
            <a:endParaRPr lang="es-ES" altLang="es-ES" sz="2800"/>
          </a:p>
        </p:txBody>
      </p:sp>
      <p:sp>
        <p:nvSpPr>
          <p:cNvPr id="16589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555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BBFF21D-0123-4C48-A5D3-C4A18F09C9B6}" type="slidenum">
              <a:rPr lang="es-ES_tradnl" altLang="es-ES" sz="1400" smtClean="0"/>
              <a:t>155</a:t>
            </a:fld>
            <a:endParaRPr lang="es-ES_tradnl" altLang="es-ES" sz="1400" smtClean="0"/>
          </a:p>
        </p:txBody>
      </p:sp>
      <p:sp>
        <p:nvSpPr>
          <p:cNvPr id="166915" name="AutoShape 2" descr="http://0-proquest.safaribooksonline.com.cisne.sim.ucm.es/getfile?item=MnAwaWNkbXI0MWFydGFwaS8vMWdzNDMyZTRoLzZndHNjZy4vODIwaWZwbDJhal9n"/>
          <p:cNvSpPr>
            <a:spLocks noChangeAspect="1" noChangeArrowheads="1"/>
          </p:cNvSpPr>
          <p:nvPr/>
        </p:nvSpPr>
        <p:spPr bwMode="auto">
          <a:xfrm>
            <a:off x="15240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pic>
        <p:nvPicPr>
          <p:cNvPr id="1669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03188"/>
            <a:ext cx="908685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917" name="6 CuadroTexto"/>
          <p:cNvSpPr txBox="1">
            <a:spLocks noChangeArrowheads="1"/>
          </p:cNvSpPr>
          <p:nvPr/>
        </p:nvSpPr>
        <p:spPr bwMode="auto">
          <a:xfrm>
            <a:off x="2909888" y="5842000"/>
            <a:ext cx="6675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800"/>
              <a:t>Interaction in the domain warehouse pattern </a:t>
            </a:r>
            <a:endParaRPr lang="es-ES" altLang="es-ES" sz="2800"/>
          </a:p>
        </p:txBody>
      </p:sp>
      <p:sp>
        <p:nvSpPr>
          <p:cNvPr id="166918"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5683.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Título"/>
          <p:cNvSpPr>
            <a:spLocks noGrp="1"/>
          </p:cNvSpPr>
          <p:nvPr>
            <p:ph type="title"/>
          </p:nvPr>
        </p:nvSpPr>
        <p:spPr/>
        <p:txBody>
          <a:bodyPr/>
          <a:lstStyle/>
          <a:p>
            <a:r>
              <a:rPr lang="es-ES_tradnl" altLang="es-ES" smtClean="0"/>
              <a:t>Note </a:t>
            </a:r>
            <a:endParaRPr lang="es-ES" altLang="es-ES" smtClean="0"/>
          </a:p>
        </p:txBody>
      </p:sp>
      <p:sp>
        <p:nvSpPr>
          <p:cNvPr id="167939" name="2 Marcador de contenido"/>
          <p:cNvSpPr>
            <a:spLocks noGrp="1"/>
          </p:cNvSpPr>
          <p:nvPr>
            <p:ph idx="1"/>
          </p:nvPr>
        </p:nvSpPr>
        <p:spPr/>
        <p:txBody>
          <a:bodyPr/>
          <a:lstStyle/>
          <a:p>
            <a:r>
              <a:rPr lang="es-ES_tradnl" altLang="es-ES" smtClean="0"/>
              <a:t>Double package structure:</a:t>
            </a:r>
          </a:p>
          <a:p>
            <a:pPr lvl="1"/>
            <a:r>
              <a:rPr lang="es-ES_tradnl" altLang="es-ES" smtClean="0"/>
              <a:t>Layers</a:t>
            </a:r>
          </a:p>
          <a:p>
            <a:pPr lvl="1"/>
            <a:r>
              <a:rPr lang="es-ES_tradnl" altLang="es-ES" smtClean="0"/>
              <a:t>Modules </a:t>
            </a:r>
            <a:endParaRPr lang="es-ES" altLang="es-ES" smtClean="0"/>
          </a:p>
        </p:txBody>
      </p:sp>
      <p:sp>
        <p:nvSpPr>
          <p:cNvPr id="167940"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576AE92-8D68-4405-8328-654733DBC4C3}" type="slidenum">
              <a:rPr lang="es-ES_tradnl" altLang="es-ES" sz="1400" smtClean="0"/>
              <a:t>156</a:t>
            </a:fld>
            <a:endParaRPr lang="es-ES_tradnl" altLang="es-ES" sz="1400" smtClean="0"/>
          </a:p>
        </p:txBody>
      </p:sp>
      <p:graphicFrame>
        <p:nvGraphicFramePr>
          <p:cNvPr id="6" name="5 Tabla"/>
          <p:cNvGraphicFramePr>
            <a:graphicFrameLocks noGrp="1"/>
          </p:cNvGraphicFramePr>
          <p:nvPr/>
        </p:nvGraphicFramePr>
        <p:xfrm>
          <a:off x="3165475" y="3990975"/>
          <a:ext cx="6096000" cy="185420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s-ES" dirty="0"/>
                    </a:p>
                  </a:txBody>
                  <a:tcPr/>
                </a:tc>
                <a:tc>
                  <a:txBody>
                    <a:bodyPr/>
                    <a:lstStyle/>
                    <a:p>
                      <a:pPr algn="ctr"/>
                      <a:r>
                        <a:rPr lang="es-ES_tradnl" dirty="0" smtClean="0"/>
                        <a:t>presentation </a:t>
                      </a:r>
                      <a:endParaRPr lang="es-ES" dirty="0"/>
                    </a:p>
                  </a:txBody>
                  <a:tcPr/>
                </a:tc>
                <a:tc>
                  <a:txBody>
                    <a:bodyPr/>
                    <a:lstStyle/>
                    <a:p>
                      <a:pPr algn="ctr"/>
                      <a:r>
                        <a:rPr lang="es-ES_tradnl" dirty="0" smtClean="0"/>
                        <a:t>business </a:t>
                      </a:r>
                      <a:endParaRPr lang="es-ES" dirty="0"/>
                    </a:p>
                  </a:txBody>
                  <a:tcPr/>
                </a:tc>
                <a:tc>
                  <a:txBody>
                    <a:bodyPr/>
                    <a:lstStyle/>
                    <a:p>
                      <a:pPr algn="ctr"/>
                      <a:r>
                        <a:rPr lang="es-ES_tradnl" dirty="0" smtClean="0"/>
                        <a:t>integration </a:t>
                      </a:r>
                      <a:endParaRPr lang="es-ES" dirty="0"/>
                    </a:p>
                  </a:txBody>
                  <a:tcPr/>
                </a:tc>
                <a:extLst>
                  <a:ext uri="{0D108BD9-81ED-4DB2-BD59-A6C34878D82A}">
                    <a16:rowId xmlns:a16="http://schemas.microsoft.com/office/drawing/2014/main" val="10000"/>
                  </a:ext>
                </a:extLst>
              </a:tr>
              <a:tr h="370840">
                <a:tc>
                  <a:txBody>
                    <a:bodyPr/>
                    <a:lstStyle/>
                    <a:p>
                      <a:r>
                        <a:rPr lang="es-ES_tradnl" dirty="0" smtClean="0"/>
                        <a:t>users </a:t>
                      </a:r>
                      <a:endParaRPr lang="es-ES" dirty="0"/>
                    </a:p>
                  </a:txBody>
                  <a:tcPr/>
                </a:tc>
                <a:tc>
                  <a:txBody>
                    <a:bodyPr/>
                    <a:lstStyle/>
                    <a:p>
                      <a:endParaRPr lang="es-ES"/>
                    </a:p>
                  </a:txBody>
                  <a:tcPr/>
                </a:tc>
                <a:tc>
                  <a:txBody>
                    <a:bodyPr/>
                    <a:lstStyle/>
                    <a:p>
                      <a:endParaRPr lang="es-ES"/>
                    </a:p>
                  </a:txBody>
                  <a:tcPr/>
                </a:tc>
                <a:tc>
                  <a:txBody>
                    <a:bodyPr/>
                    <a:lstStyle/>
                    <a:p>
                      <a:endParaRPr lang="es-ES" dirty="0"/>
                    </a:p>
                  </a:txBody>
                  <a:tcPr/>
                </a:tc>
                <a:extLst>
                  <a:ext uri="{0D108BD9-81ED-4DB2-BD59-A6C34878D82A}">
                    <a16:rowId xmlns:a16="http://schemas.microsoft.com/office/drawing/2014/main" val="10001"/>
                  </a:ext>
                </a:extLst>
              </a:tr>
              <a:tr h="370840">
                <a:tc>
                  <a:txBody>
                    <a:bodyPr/>
                    <a:lstStyle/>
                    <a:p>
                      <a:r>
                        <a:rPr lang="es-ES_tradnl" dirty="0" smtClean="0"/>
                        <a:t>copies </a:t>
                      </a:r>
                      <a:endParaRPr lang="es-ES" dirty="0"/>
                    </a:p>
                  </a:txBody>
                  <a:tcPr/>
                </a:tc>
                <a:tc>
                  <a:txBody>
                    <a:bodyPr/>
                    <a:lstStyle/>
                    <a:p>
                      <a:endParaRPr lang="es-ES"/>
                    </a:p>
                  </a:txBody>
                  <a:tcPr/>
                </a:tc>
                <a:tc>
                  <a:txBody>
                    <a:bodyPr/>
                    <a:lstStyle/>
                    <a:p>
                      <a:endParaRPr lang="es-ES" dirty="0"/>
                    </a:p>
                  </a:txBody>
                  <a:tcPr/>
                </a:tc>
                <a:tc>
                  <a:txBody>
                    <a:bodyPr/>
                    <a:lstStyle/>
                    <a:p>
                      <a:endParaRPr lang="es-ES"/>
                    </a:p>
                  </a:txBody>
                  <a:tcPr/>
                </a:tc>
                <a:extLst>
                  <a:ext uri="{0D108BD9-81ED-4DB2-BD59-A6C34878D82A}">
                    <a16:rowId xmlns:a16="http://schemas.microsoft.com/office/drawing/2014/main" val="10002"/>
                  </a:ext>
                </a:extLst>
              </a:tr>
              <a:tr h="370840">
                <a:tc>
                  <a:txBody>
                    <a:bodyPr/>
                    <a:lstStyle/>
                    <a:p>
                      <a:r>
                        <a:rPr lang="es-ES_tradnl" dirty="0" smtClean="0"/>
                        <a:t>loans </a:t>
                      </a:r>
                      <a:endParaRPr lang="es-ES" dirty="0"/>
                    </a:p>
                  </a:txBody>
                  <a:tcPr/>
                </a:tc>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10003"/>
                  </a:ext>
                </a:extLst>
              </a:tr>
              <a:tr h="370840">
                <a:tc>
                  <a:txBody>
                    <a:bodyPr/>
                    <a:lstStyle/>
                    <a:p>
                      <a:r>
                        <a:rPr lang="es-ES_tradnl" dirty="0" smtClean="0"/>
                        <a:t>searches </a:t>
                      </a:r>
                      <a:endParaRPr lang="es-ES" dirty="0"/>
                    </a:p>
                  </a:txBody>
                  <a:tcPr/>
                </a:tc>
                <a:tc>
                  <a:txBody>
                    <a:bodyPr/>
                    <a:lstStyle/>
                    <a:p>
                      <a:endParaRPr lang="es-ES"/>
                    </a:p>
                  </a:txBody>
                  <a:tcPr/>
                </a:tc>
                <a:tc>
                  <a:txBody>
                    <a:bodyPr/>
                    <a:lstStyle/>
                    <a:p>
                      <a:endParaRPr lang="es-ES"/>
                    </a:p>
                  </a:txBody>
                  <a:tcPr/>
                </a:tc>
                <a:tc>
                  <a:txBody>
                    <a:bodyPr/>
                    <a:lstStyle/>
                    <a:p>
                      <a:endParaRPr lang="es-ES" dirty="0"/>
                    </a:p>
                  </a:txBody>
                  <a:tcPr/>
                </a:tc>
                <a:extLst>
                  <a:ext uri="{0D108BD9-81ED-4DB2-BD59-A6C34878D82A}">
                    <a16:rowId xmlns:a16="http://schemas.microsoft.com/office/drawing/2014/main" val="10004"/>
                  </a:ext>
                </a:extLst>
              </a:tr>
            </a:tbl>
          </a:graphicData>
        </a:graphic>
      </p:graphicFrame>
      <p:sp>
        <p:nvSpPr>
          <p:cNvPr id="16797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11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2 Marcador de contenido"/>
          <p:cNvSpPr>
            <a:spLocks noGrp="1"/>
          </p:cNvSpPr>
          <p:nvPr>
            <p:ph idx="1"/>
          </p:nvPr>
        </p:nvSpPr>
        <p:spPr>
          <a:xfrm>
            <a:off x="914400" y="620713"/>
            <a:ext cx="10363200" cy="4114800"/>
          </a:xfrm>
        </p:spPr>
        <p:txBody>
          <a:bodyPr/>
          <a:lstStyle/>
          <a:p>
            <a:r>
              <a:rPr lang="es-ES_tradnl" altLang="es-ES" smtClean="0"/>
              <a:t>Design subsystems/code packages: layer-driven, with replicated modules</a:t>
            </a:r>
          </a:p>
          <a:p>
            <a:pPr lvl="1"/>
            <a:r>
              <a:rPr lang="es-ES_tradnl" altLang="es-ES" sz="1600" smtClean="0"/>
              <a:t>presentation</a:t>
            </a:r>
          </a:p>
          <a:p>
            <a:pPr lvl="2">
              <a:buFont typeface="Symbol" panose="05050102010706020507" pitchFamily="18" charset="2"/>
              <a:buChar char=""/>
            </a:pPr>
            <a:r>
              <a:rPr lang="es-ES_tradnl" altLang="es-ES" sz="1600" smtClean="0"/>
              <a:t>users</a:t>
            </a:r>
          </a:p>
          <a:p>
            <a:pPr lvl="2">
              <a:buFont typeface="Symbol" panose="05050102010706020507" pitchFamily="18" charset="2"/>
              <a:buChar char=""/>
            </a:pPr>
            <a:r>
              <a:rPr lang="es-ES_tradnl" altLang="es-ES" sz="1600" smtClean="0"/>
              <a:t>copies</a:t>
            </a:r>
          </a:p>
          <a:p>
            <a:pPr lvl="2">
              <a:buFont typeface="Symbol" panose="05050102010706020507" pitchFamily="18" charset="2"/>
              <a:buChar char=""/>
            </a:pPr>
            <a:r>
              <a:rPr lang="es-ES_tradnl" altLang="es-ES" sz="1600" smtClean="0"/>
              <a:t>loans</a:t>
            </a:r>
          </a:p>
          <a:p>
            <a:pPr lvl="2">
              <a:buFont typeface="Symbol" panose="05050102010706020507" pitchFamily="18" charset="2"/>
              <a:buChar char=""/>
            </a:pPr>
            <a:r>
              <a:rPr lang="es-ES_tradnl" altLang="es-ES" sz="1600" smtClean="0"/>
              <a:t>searches</a:t>
            </a:r>
          </a:p>
          <a:p>
            <a:pPr lvl="1"/>
            <a:r>
              <a:rPr lang="es-ES_tradnl" altLang="es-ES" sz="1600" smtClean="0"/>
              <a:t>business</a:t>
            </a:r>
          </a:p>
          <a:p>
            <a:pPr lvl="2">
              <a:buFont typeface="Symbol" panose="05050102010706020507" pitchFamily="18" charset="2"/>
              <a:buChar char=""/>
            </a:pPr>
            <a:r>
              <a:rPr lang="es-ES_tradnl" altLang="es-ES" sz="1600" smtClean="0"/>
              <a:t>users</a:t>
            </a:r>
          </a:p>
          <a:p>
            <a:pPr lvl="2">
              <a:buFont typeface="Symbol" panose="05050102010706020507" pitchFamily="18" charset="2"/>
              <a:buChar char=""/>
            </a:pPr>
            <a:r>
              <a:rPr lang="es-ES_tradnl" altLang="es-ES" sz="1600" smtClean="0"/>
              <a:t>copies</a:t>
            </a:r>
          </a:p>
          <a:p>
            <a:pPr lvl="2">
              <a:buFont typeface="Symbol" panose="05050102010706020507" pitchFamily="18" charset="2"/>
              <a:buChar char=""/>
            </a:pPr>
            <a:r>
              <a:rPr lang="es-ES_tradnl" altLang="es-ES" sz="1600" smtClean="0"/>
              <a:t>loans</a:t>
            </a:r>
          </a:p>
          <a:p>
            <a:pPr lvl="2">
              <a:buFont typeface="Symbol" panose="05050102010706020507" pitchFamily="18" charset="2"/>
              <a:buChar char=""/>
            </a:pPr>
            <a:r>
              <a:rPr lang="es-ES_tradnl" altLang="es-ES" sz="1600" smtClean="0"/>
              <a:t>searches</a:t>
            </a:r>
          </a:p>
          <a:p>
            <a:pPr lvl="1"/>
            <a:r>
              <a:rPr lang="es-ES_tradnl" altLang="es-ES" sz="1600" smtClean="0"/>
              <a:t>integration</a:t>
            </a:r>
          </a:p>
          <a:p>
            <a:pPr lvl="2">
              <a:buFont typeface="Symbol" panose="05050102010706020507" pitchFamily="18" charset="2"/>
              <a:buChar char=""/>
            </a:pPr>
            <a:r>
              <a:rPr lang="es-ES_tradnl" altLang="es-ES" sz="1600" smtClean="0"/>
              <a:t>users</a:t>
            </a:r>
          </a:p>
          <a:p>
            <a:pPr lvl="2">
              <a:buFont typeface="Symbol" panose="05050102010706020507" pitchFamily="18" charset="2"/>
              <a:buChar char=""/>
            </a:pPr>
            <a:r>
              <a:rPr lang="es-ES_tradnl" altLang="es-ES" sz="1600" smtClean="0"/>
              <a:t>copies</a:t>
            </a:r>
          </a:p>
          <a:p>
            <a:pPr lvl="2">
              <a:buFont typeface="Symbol" panose="05050102010706020507" pitchFamily="18" charset="2"/>
              <a:buChar char=""/>
            </a:pPr>
            <a:r>
              <a:rPr lang="es-ES_tradnl" altLang="es-ES" sz="1600" smtClean="0"/>
              <a:t>loans</a:t>
            </a:r>
          </a:p>
          <a:p>
            <a:pPr lvl="2">
              <a:buFont typeface="Symbol" panose="05050102010706020507" pitchFamily="18" charset="2"/>
              <a:buChar char=""/>
            </a:pPr>
            <a:r>
              <a:rPr lang="es-ES_tradnl" altLang="es-ES" sz="1600" smtClean="0"/>
              <a:t>searches</a:t>
            </a:r>
          </a:p>
          <a:p>
            <a:pPr lvl="1"/>
            <a:endParaRPr lang="es-ES" altLang="es-ES" sz="1600" smtClean="0"/>
          </a:p>
        </p:txBody>
      </p:sp>
      <p:sp>
        <p:nvSpPr>
          <p:cNvPr id="168963"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B0B85C9-6C62-4D1B-9D43-B4F3DB0CFD30}" type="slidenum">
              <a:rPr lang="es-ES_tradnl" altLang="es-ES" sz="1400" smtClean="0"/>
              <a:t>157</a:t>
            </a:fld>
            <a:endParaRPr lang="es-ES_tradnl" altLang="es-ES" sz="1400" smtClean="0"/>
          </a:p>
        </p:txBody>
      </p:sp>
      <p:sp>
        <p:nvSpPr>
          <p:cNvPr id="168964"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58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CE54409-F7BF-40CE-AE39-468809C0F8FC}" type="slidenum">
              <a:rPr lang="es-ES_tradnl" altLang="es-ES" sz="1400" smtClean="0"/>
              <a:t>158</a:t>
            </a:fld>
            <a:endParaRPr lang="es-ES_tradnl" altLang="es-ES" sz="1400" smtClean="0"/>
          </a:p>
        </p:txBody>
      </p:sp>
      <p:sp>
        <p:nvSpPr>
          <p:cNvPr id="169987" name="Rectangle 2"/>
          <p:cNvSpPr>
            <a:spLocks noGrp="1" noChangeArrowheads="1"/>
          </p:cNvSpPr>
          <p:nvPr>
            <p:ph type="title"/>
          </p:nvPr>
        </p:nvSpPr>
        <p:spPr/>
        <p:txBody>
          <a:bodyPr/>
          <a:lstStyle/>
          <a:p>
            <a:pPr eaLnBrk="1" hangingPunct="1"/>
            <a:r>
              <a:rPr lang="es-ES" altLang="es-ES" smtClean="0"/>
              <a:t>Conclusions</a:t>
            </a:r>
          </a:p>
        </p:txBody>
      </p:sp>
      <p:sp>
        <p:nvSpPr>
          <p:cNvPr id="169988" name="Rectangle 3"/>
          <p:cNvSpPr>
            <a:spLocks noGrp="1" noChangeArrowheads="1"/>
          </p:cNvSpPr>
          <p:nvPr>
            <p:ph type="body" idx="1"/>
          </p:nvPr>
        </p:nvSpPr>
        <p:spPr/>
        <p:txBody>
          <a:bodyPr/>
          <a:lstStyle/>
          <a:p>
            <a:pPr eaLnBrk="1" hangingPunct="1"/>
            <a:r>
              <a:rPr lang="es-ES" altLang="es-ES" smtClean="0"/>
              <a:t>This topic introduces the basic patterns of multilayer architecture.</a:t>
            </a:r>
          </a:p>
          <a:p>
            <a:pPr eaLnBrk="1" hangingPunct="1"/>
            <a:r>
              <a:rPr lang="es-ES" altLang="es-ES" smtClean="0"/>
              <a:t>We have seen a VERY basic multilayer. Missing:</a:t>
            </a:r>
          </a:p>
          <a:p>
            <a:pPr lvl="1" eaLnBrk="1" hangingPunct="1"/>
            <a:r>
              <a:rPr lang="es-ES" altLang="es-ES" smtClean="0"/>
              <a:t>Business objects</a:t>
            </a:r>
          </a:p>
          <a:p>
            <a:pPr lvl="1" eaLnBrk="1" hangingPunct="1"/>
            <a:r>
              <a:rPr lang="es-ES" altLang="es-ES" smtClean="0"/>
              <a:t>Dynamic load</a:t>
            </a:r>
          </a:p>
          <a:p>
            <a:pPr lvl="1" eaLnBrk="1" hangingPunct="1"/>
            <a:r>
              <a:rPr lang="es-ES" altLang="es-ES" smtClean="0"/>
              <a:t>Concurrence</a:t>
            </a:r>
          </a:p>
          <a:p>
            <a:pPr lvl="1" eaLnBrk="1" hangingPunct="1"/>
            <a:r>
              <a:rPr lang="es-ES" altLang="es-ES" smtClean="0"/>
              <a:t>Transactional</a:t>
            </a:r>
          </a:p>
        </p:txBody>
      </p:sp>
      <p:sp>
        <p:nvSpPr>
          <p:cNvPr id="16998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5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solidFill>
          <a:srgbClr val="F4F9FD"/>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3296CD-A63C-4D4F-AAD6-347B6E792551}"/>
              </a:ext>
            </a:extLst>
          </p:cNvPr>
          <p:cNvSpPr txBox="1"/>
          <p:nvPr/>
        </p:nvSpPr>
        <p:spPr>
          <a:xfrm>
            <a:off x="289301" y="2779889"/>
            <a:ext cx="6222794" cy="461665"/>
          </a:xfrm>
          <a:prstGeom prst="rect">
            <a:avLst/>
          </a:prstGeom>
          <a:noFill/>
        </p:spPr>
        <p:txBody>
          <a:bodyPr wrap="none" rtlCol="0">
            <a:spAutoFit/>
          </a:bodyPr>
          <a:lstStyle/>
          <a:p>
            <a:r>
              <a:rPr lang="de-DE" sz="2400" noProof="1">
                <a:solidFill>
                  <a:srgbClr val="0F2B46"/>
                </a:solidFill>
                <a:latin typeface="Helvetica" pitchFamily="2" charset="0"/>
              </a:rPr>
              <a:t>Subscribe to DeepL Pro to edit this document.</a:t>
            </a:r>
          </a:p>
        </p:txBody>
      </p:sp>
      <p:sp>
        <p:nvSpPr>
          <p:cNvPr id="8" name="TextBox 7">
            <a:extLst>
              <a:ext uri="{FF2B5EF4-FFF2-40B4-BE49-F238E27FC236}">
                <a16:creationId xmlns:a16="http://schemas.microsoft.com/office/drawing/2014/main" id="{1DDA699B-AA79-2E42-83E3-ACBDD53F87D8}"/>
              </a:ext>
            </a:extLst>
          </p:cNvPr>
          <p:cNvSpPr txBox="1"/>
          <p:nvPr/>
        </p:nvSpPr>
        <p:spPr>
          <a:xfrm>
            <a:off x="289301" y="3241554"/>
            <a:ext cx="4887235" cy="369332"/>
          </a:xfrm>
          <a:prstGeom prst="rect">
            <a:avLst/>
          </a:prstGeom>
          <a:noFill/>
        </p:spPr>
        <p:txBody>
          <a:bodyPr wrap="none" rtlCol="0">
            <a:spAutoFit/>
          </a:bodyPr>
          <a:lstStyle/>
          <a:p>
            <a:r>
              <a:rPr lang="de-DE" noProof="1">
                <a:solidFill>
                  <a:srgbClr val="0F2B46"/>
                </a:solidFill>
                <a:latin typeface="Helvetica" pitchFamily="2" charset="0"/>
              </a:rPr>
              <a:t>Visit </a:t>
            </a:r>
            <a:r>
              <a:rPr lang="de-DE" noProof="1">
                <a:solidFill>
                  <a:srgbClr val="006494"/>
                </a:solidFill>
                <a:latin typeface="Helvetica" pitchFamily="2" charset="0"/>
                <a:hlinkClick r:id="Red25aab00836420e"/>
              </a:rPr>
              <a:t>www.DeepL.com/pro</a:t>
            </a:r>
            <a:r>
              <a:rPr lang="de-DE" noProof="1">
                <a:solidFill>
                  <a:srgbClr val="0F2B46"/>
                </a:solidFill>
                <a:latin typeface="Helvetica" pitchFamily="2" charset="0"/>
              </a:rPr>
              <a:t> for more information.</a:t>
            </a:r>
          </a:p>
        </p:txBody>
      </p:sp>
      <p:pic>
        <p:nvPicPr>
          <p:cNvPr id="3" name="Picture 2">
            <a:extLst>
              <a:ext uri="{FF2B5EF4-FFF2-40B4-BE49-F238E27FC236}">
                <a16:creationId xmlns:a16="http://schemas.microsoft.com/office/drawing/2014/main" id="{91465485-E747-EF46-84F2-5C5CB0F90C9B}"/>
              </a:ext>
            </a:extLst>
          </p:cNvPr>
          <p:cNvPicPr>
            <a:picLocks noChangeAspect="1"/>
          </p:cNvPicPr>
          <p:nvPr/>
        </p:nvPicPr>
        <p:blipFill>
          <a:blip r:embed="R6ca59cc92ea14c81"/>
          <a:stretch>
            <a:fillRect/>
          </a:stretch>
        </p:blipFill>
        <p:spPr>
          <a:xfrm>
            <a:off x="400512" y="1215557"/>
            <a:ext cx="2616200" cy="889000"/>
          </a:xfrm>
          <a:prstGeom prst="rect">
            <a:avLst/>
          </a:prstGeom>
        </p:spPr>
      </p:pic>
    </p:spTree>
    <p:extLst>
      <p:ext uri="{BB962C8B-B14F-4D97-AF65-F5344CB8AC3E}">
        <p14:creationId xmlns:p14="http://schemas.microsoft.com/office/powerpoint/2010/main" val="1412364504"/>
      </p:ext>
    </p:extLst>
  </p:cSld>
  <p:clrMapOvr>
    <a:masterClrMapping/>
  </p:clrMapOvr>
</p:sld>
</file>

<file path=ppt/slides/slide1625.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35D0DD3-A0F2-4CCC-8440-A11692C6AAE8}" type="slidenum">
              <a:rPr lang="es-ES_tradnl" altLang="es-ES" sz="1400" smtClean="0"/>
              <a:t>16</a:t>
            </a:fld>
            <a:endParaRPr lang="es-ES_tradnl" altLang="es-ES" sz="1400" smtClean="0"/>
          </a:p>
        </p:txBody>
      </p:sp>
      <p:sp>
        <p:nvSpPr>
          <p:cNvPr id="22531" name="Rectangle 2"/>
          <p:cNvSpPr>
            <a:spLocks noGrp="1" noChangeArrowheads="1"/>
          </p:cNvSpPr>
          <p:nvPr>
            <p:ph type="title"/>
          </p:nvPr>
        </p:nvSpPr>
        <p:spPr/>
        <p:txBody>
          <a:bodyPr/>
          <a:lstStyle/>
          <a:p>
            <a:pPr eaLnBrk="1" hangingPunct="1"/>
            <a:r>
              <a:rPr lang="es-ES" altLang="es-ES" smtClean="0"/>
              <a:t>Single-layer architecture</a:t>
            </a:r>
            <a:br>
              <a:rPr lang="es-ES" altLang="es-ES" smtClean="0"/>
            </a:br>
            <a:r>
              <a:rPr lang="es-ES" altLang="es-ES" smtClean="0"/>
              <a:t>Features</a:t>
            </a:r>
          </a:p>
        </p:txBody>
      </p:sp>
      <p:sp>
        <p:nvSpPr>
          <p:cNvPr id="22532" name="Text Box 6"/>
          <p:cNvSpPr txBox="1">
            <a:spLocks noChangeArrowheads="1"/>
          </p:cNvSpPr>
          <p:nvPr/>
        </p:nvSpPr>
        <p:spPr bwMode="auto">
          <a:xfrm>
            <a:off x="4832350" y="4864100"/>
            <a:ext cx="2540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System classes</a:t>
            </a:r>
          </a:p>
        </p:txBody>
      </p:sp>
      <p:grpSp>
        <p:nvGrpSpPr>
          <p:cNvPr id="22533" name="Grupo 14"/>
          <p:cNvGrpSpPr>
            <a:grpSpLocks/>
          </p:cNvGrpSpPr>
          <p:nvPr/>
        </p:nvGrpSpPr>
        <p:grpSpPr bwMode="auto">
          <a:xfrm>
            <a:off x="5626100" y="3167063"/>
            <a:ext cx="860425" cy="1355725"/>
            <a:chOff x="4102100" y="3167063"/>
            <a:chExt cx="860425" cy="1355725"/>
          </a:xfrm>
        </p:grpSpPr>
        <p:sp>
          <p:nvSpPr>
            <p:cNvPr id="22535" name="AutoShape 8"/>
            <p:cNvSpPr>
              <a:spLocks noChangeAspect="1" noChangeArrowheads="1" noTextEdit="1"/>
            </p:cNvSpPr>
            <p:nvPr/>
          </p:nvSpPr>
          <p:spPr bwMode="auto">
            <a:xfrm>
              <a:off x="4102100" y="3167063"/>
              <a:ext cx="8604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6" name="Rectangle 10"/>
            <p:cNvSpPr>
              <a:spLocks noChangeArrowheads="1"/>
            </p:cNvSpPr>
            <p:nvPr/>
          </p:nvSpPr>
          <p:spPr bwMode="auto">
            <a:xfrm>
              <a:off x="4133850" y="3230563"/>
              <a:ext cx="776288" cy="366713"/>
            </a:xfrm>
            <a:prstGeom prst="rect">
              <a:avLst/>
            </a:prstGeom>
            <a:noFill/>
            <a:ln w="0">
              <a:solidFill>
                <a:srgbClr val="0F0005"/>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sp>
          <p:nvSpPr>
            <p:cNvPr id="22537" name="Rectangle 11"/>
            <p:cNvSpPr>
              <a:spLocks noChangeArrowheads="1"/>
            </p:cNvSpPr>
            <p:nvPr/>
          </p:nvSpPr>
          <p:spPr bwMode="auto">
            <a:xfrm>
              <a:off x="4298866" y="3271838"/>
              <a:ext cx="50975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1100">
                  <a:solidFill>
                    <a:srgbClr val="000000"/>
                  </a:solidFill>
                  <a:latin typeface="Arial" panose="020B0604020202020204" pitchFamily="34" charset="0"/>
                </a:rPr>
                <a:t>System </a:t>
              </a:r>
              <a:endParaRPr lang="es-ES" altLang="es-ES" sz="2800"/>
            </a:p>
          </p:txBody>
        </p:sp>
        <p:sp>
          <p:nvSpPr>
            <p:cNvPr id="22538" name="Rectangle 12"/>
            <p:cNvSpPr>
              <a:spLocks noChangeArrowheads="1"/>
            </p:cNvSpPr>
            <p:nvPr/>
          </p:nvSpPr>
          <p:spPr bwMode="auto">
            <a:xfrm>
              <a:off x="4143375" y="4081463"/>
              <a:ext cx="777875" cy="368300"/>
            </a:xfrm>
            <a:prstGeom prst="rect">
              <a:avLst/>
            </a:prstGeom>
            <a:noFill/>
            <a:ln w="0">
              <a:solidFill>
                <a:srgbClr val="0F0005"/>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sp>
          <p:nvSpPr>
            <p:cNvPr id="22539" name="Rectangle 13"/>
            <p:cNvSpPr>
              <a:spLocks noChangeArrowheads="1"/>
            </p:cNvSpPr>
            <p:nvPr/>
          </p:nvSpPr>
          <p:spPr bwMode="auto">
            <a:xfrm>
              <a:off x="4379717" y="4122738"/>
              <a:ext cx="3686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1100">
                  <a:solidFill>
                    <a:srgbClr val="000000"/>
                  </a:solidFill>
                  <a:latin typeface="Arial" panose="020B0604020202020204" pitchFamily="34" charset="0"/>
                </a:rPr>
                <a:t>Data </a:t>
              </a:r>
              <a:endParaRPr lang="es-ES" altLang="es-ES" sz="2800"/>
            </a:p>
          </p:txBody>
        </p:sp>
        <p:cxnSp>
          <p:nvCxnSpPr>
            <p:cNvPr id="22540" name="Conector recto de flecha 12"/>
            <p:cNvCxnSpPr>
              <a:cxnSpLocks noChangeShapeType="1"/>
            </p:cNvCxnSpPr>
            <p:nvPr/>
          </p:nvCxnSpPr>
          <p:spPr bwMode="auto">
            <a:xfrm>
              <a:off x="4514450" y="3597276"/>
              <a:ext cx="0" cy="484187"/>
            </a:xfrm>
            <a:prstGeom prst="straightConnector1">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grpSp>
      <p:sp>
        <p:nvSpPr>
          <p:cNvPr id="22534"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7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09800" y="2286000"/>
            <a:ext cx="7772400" cy="1143000"/>
          </a:xfrm>
        </p:spPr>
        <p:txBody>
          <a:bodyPr/>
          <a:lstStyle/>
          <a:p>
            <a:pPr eaLnBrk="1" hangingPunct="1"/>
            <a:r>
              <a:rPr lang="es-ES" altLang="es-ES" smtClean="0"/>
              <a:t>Fundamentals of multilayer architecture </a:t>
            </a:r>
            <a:endParaRPr lang="es-ES_tradnl" altLang="es-ES" smtClean="0"/>
          </a:p>
        </p:txBody>
      </p:sp>
      <p:sp>
        <p:nvSpPr>
          <p:cNvPr id="5123" name="Rectangle 3"/>
          <p:cNvSpPr>
            <a:spLocks noGrp="1" noChangeArrowheads="1"/>
          </p:cNvSpPr>
          <p:nvPr>
            <p:ph type="subTitle" idx="1"/>
          </p:nvPr>
        </p:nvSpPr>
        <p:spPr/>
        <p:txBody>
          <a:bodyPr/>
          <a:lstStyle/>
          <a:p>
            <a:pPr eaLnBrk="1" hangingPunct="1"/>
            <a:r>
              <a:rPr lang="es-ES" altLang="es-ES" sz="2400" smtClean="0"/>
              <a:t>Intelligent Infrastructure Design for the Internet of Things</a:t>
            </a:r>
          </a:p>
          <a:p>
            <a:pPr eaLnBrk="1" hangingPunct="1"/>
            <a:r>
              <a:rPr lang="es-ES" altLang="es-ES" sz="2400" smtClean="0"/>
              <a:t>Antonio Navarro</a:t>
            </a:r>
          </a:p>
        </p:txBody>
      </p:sp>
      <p:pic>
        <p:nvPicPr>
          <p:cNvPr id="6" name="Imagen 5" descr="D:\Documents\Revoltijo\Imágenes y vídeos\Escudo_UC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57" y="469325"/>
            <a:ext cx="922712" cy="1005840"/>
          </a:xfrm>
          <a:prstGeom prst="rect">
            <a:avLst/>
          </a:prstGeom>
          <a:noFill/>
          <a:ln>
            <a:noFill/>
          </a:ln>
          <a:effectLst>
            <a:glow>
              <a:schemeClr val="accent1"/>
            </a:glow>
            <a:outerShdw sx="1000" sy="1000" algn="ctr" rotWithShape="0">
              <a:srgbClr val="000000"/>
            </a:outerShdw>
            <a:reflection endPos="0" dir="5400000" sy="-100000" algn="bl" rotWithShape="0"/>
          </a:effectLst>
        </p:spPr>
      </p:pic>
      <p:pic>
        <p:nvPicPr>
          <p:cNvPr id="5125" name="Imagen 6" descr="D:\Visual Studio 2010\WebSites\WebPersonal\aux images\EscudoFDI.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0188" y="531813"/>
            <a:ext cx="7366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56.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B7C709A-80F6-44A9-B361-38554E15A41A}" type="slidenum">
              <a:rPr lang="es-ES_tradnl" altLang="es-ES" sz="1400" smtClean="0"/>
              <a:t>17</a:t>
            </a:fld>
            <a:endParaRPr lang="es-ES_tradnl" altLang="es-ES" sz="1400" smtClean="0"/>
          </a:p>
        </p:txBody>
      </p:sp>
      <p:sp>
        <p:nvSpPr>
          <p:cNvPr id="23555" name="Rectangle 2"/>
          <p:cNvSpPr>
            <a:spLocks noGrp="1" noChangeArrowheads="1"/>
          </p:cNvSpPr>
          <p:nvPr>
            <p:ph type="title"/>
          </p:nvPr>
        </p:nvSpPr>
        <p:spPr/>
        <p:txBody>
          <a:bodyPr/>
          <a:lstStyle/>
          <a:p>
            <a:pPr eaLnBrk="1" hangingPunct="1"/>
            <a:r>
              <a:rPr lang="es-ES" altLang="es-ES" smtClean="0"/>
              <a:t>Single-layer architecture</a:t>
            </a:r>
            <a:br>
              <a:rPr lang="es-ES" altLang="es-ES" smtClean="0"/>
            </a:br>
            <a:r>
              <a:rPr lang="es-ES" altLang="es-ES" smtClean="0"/>
              <a:t>Features</a:t>
            </a:r>
          </a:p>
        </p:txBody>
      </p:sp>
      <p:sp>
        <p:nvSpPr>
          <p:cNvPr id="23556" name="Text Box 5"/>
          <p:cNvSpPr txBox="1">
            <a:spLocks noChangeArrowheads="1"/>
          </p:cNvSpPr>
          <p:nvPr/>
        </p:nvSpPr>
        <p:spPr bwMode="auto">
          <a:xfrm>
            <a:off x="4486275" y="6400800"/>
            <a:ext cx="39608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System behavior</a:t>
            </a:r>
          </a:p>
        </p:txBody>
      </p:sp>
      <p:pic>
        <p:nvPicPr>
          <p:cNvPr id="2355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1101725"/>
            <a:ext cx="4654550"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558"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88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C8B9B40-D6D8-44DF-96FD-BC77A8AA762C}" type="slidenum">
              <a:rPr lang="es-ES_tradnl" altLang="es-ES" sz="1400" smtClean="0"/>
              <a:t>18</a:t>
            </a:fld>
            <a:endParaRPr lang="es-ES_tradnl" altLang="es-ES" sz="1400" smtClean="0"/>
          </a:p>
        </p:txBody>
      </p:sp>
      <p:sp>
        <p:nvSpPr>
          <p:cNvPr id="24579" name="Rectangle 2"/>
          <p:cNvSpPr>
            <a:spLocks noGrp="1" noChangeArrowheads="1"/>
          </p:cNvSpPr>
          <p:nvPr>
            <p:ph type="title"/>
          </p:nvPr>
        </p:nvSpPr>
        <p:spPr/>
        <p:txBody>
          <a:bodyPr/>
          <a:lstStyle/>
          <a:p>
            <a:pPr eaLnBrk="1" hangingPunct="1"/>
            <a:r>
              <a:rPr lang="es-ES" altLang="es-ES" smtClean="0"/>
              <a:t>Single-layer architecture</a:t>
            </a:r>
            <a:br>
              <a:rPr lang="es-ES" altLang="es-ES" smtClean="0"/>
            </a:br>
            <a:r>
              <a:rPr lang="es-ES" altLang="es-ES" smtClean="0"/>
              <a:t>Advantages and disadvantages</a:t>
            </a:r>
          </a:p>
        </p:txBody>
      </p:sp>
      <p:sp>
        <p:nvSpPr>
          <p:cNvPr id="24580" name="Rectangle 3"/>
          <p:cNvSpPr>
            <a:spLocks noGrp="1" noChangeArrowheads="1"/>
          </p:cNvSpPr>
          <p:nvPr>
            <p:ph type="body" idx="1"/>
          </p:nvPr>
        </p:nvSpPr>
        <p:spPr/>
        <p:txBody>
          <a:bodyPr/>
          <a:lstStyle/>
          <a:p>
            <a:pPr eaLnBrk="1" hangingPunct="1"/>
            <a:r>
              <a:rPr lang="es-ES" altLang="es-ES" smtClean="0"/>
              <a:t>Advantages</a:t>
            </a:r>
          </a:p>
          <a:p>
            <a:pPr lvl="1" eaLnBrk="1" hangingPunct="1"/>
            <a:r>
              <a:rPr lang="es-ES" altLang="es-ES" smtClean="0"/>
              <a:t>Conceptual simplicity</a:t>
            </a:r>
          </a:p>
          <a:p>
            <a:pPr eaLnBrk="1" hangingPunct="1"/>
            <a:r>
              <a:rPr lang="es-ES" altLang="es-ES" smtClean="0"/>
              <a:t>Inconveniences</a:t>
            </a:r>
          </a:p>
          <a:p>
            <a:pPr lvl="1" eaLnBrk="1" hangingPunct="1"/>
            <a:r>
              <a:rPr lang="es-ES" altLang="es-ES" smtClean="0"/>
              <a:t>Neither the user interface, the business logic nor the data representation can be modified without affecting the other layers.</a:t>
            </a:r>
          </a:p>
          <a:p>
            <a:pPr lvl="1" eaLnBrk="1" hangingPunct="1"/>
            <a:r>
              <a:rPr lang="es-ES" altLang="es-ES" smtClean="0"/>
              <a:t>Factual complication</a:t>
            </a:r>
          </a:p>
        </p:txBody>
      </p:sp>
      <p:sp>
        <p:nvSpPr>
          <p:cNvPr id="2458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19111.xml><?xml version="1.0" encoding="utf-8"?>
<p:sld xmlns:a14="http://schemas.microsoft.com/office/drawing/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1C667F7-A913-4B3E-A9D8-9C95FEB631C2}" type="slidenum">
              <a:rPr lang="es-ES_tradnl" altLang="es-ES" sz="1400" smtClean="0"/>
              <a:t>19</a:t>
            </a:fld>
            <a:endParaRPr lang="es-ES_tradnl" altLang="es-ES" sz="1400" smtClean="0"/>
          </a:p>
        </p:txBody>
      </p:sp>
      <p:sp>
        <p:nvSpPr>
          <p:cNvPr id="25603" name="Rectangle 2"/>
          <p:cNvSpPr>
            <a:spLocks noGrp="1" noChangeArrowheads="1"/>
          </p:cNvSpPr>
          <p:nvPr>
            <p:ph type="title"/>
          </p:nvPr>
        </p:nvSpPr>
        <p:spPr/>
        <p:txBody>
          <a:bodyPr/>
          <a:lstStyle/>
          <a:p>
            <a:pPr eaLnBrk="1" hangingPunct="1"/>
            <a:r>
              <a:rPr lang="es-ES" altLang="es-ES" smtClean="0"/>
              <a:t>Two-layer architecture</a:t>
            </a:r>
            <a:br>
              <a:rPr lang="es-ES" altLang="es-ES" smtClean="0"/>
            </a:br>
            <a:r>
              <a:rPr lang="es-ES" altLang="es-ES" smtClean="0"/>
              <a:t>Features</a:t>
            </a:r>
          </a:p>
        </p:txBody>
      </p:sp>
      <p:sp>
        <p:nvSpPr>
          <p:cNvPr id="25604" name="Rectangle 3"/>
          <p:cNvSpPr>
            <a:spLocks noGrp="1" noChangeArrowheads="1"/>
          </p:cNvSpPr>
          <p:nvPr>
            <p:ph type="body" idx="1"/>
          </p:nvPr>
        </p:nvSpPr>
        <p:spPr/>
        <p:txBody>
          <a:bodyPr/>
          <a:lstStyle/>
          <a:p>
            <a:pPr eaLnBrk="1" hangingPunct="1"/>
            <a:r>
              <a:rPr lang="es-ES" altLang="es-ES" smtClean="0"/>
              <a:t>The two-layer architecture differentiates between the presentation layer and the rest of the system.</a:t>
            </a:r>
          </a:p>
          <a:p>
            <a:pPr eaLnBrk="1" hangingPunct="1"/>
            <a:r>
              <a:rPr lang="es-ES" altLang="es-ES" smtClean="0"/>
              <a:t>Does not differentiate integration business</a:t>
            </a:r>
          </a:p>
        </p:txBody>
      </p:sp>
      <p:sp>
        <p:nvSpPr>
          <p:cNvPr id="25605" name="Rectangle 5"/>
          <p:cNvSpPr>
            <a:spLocks noChangeArrowheads="1"/>
          </p:cNvSpPr>
          <p:nvPr/>
        </p:nvSpPr>
        <p:spPr bwMode="auto">
          <a:xfrm>
            <a:off x="6005513" y="2228850"/>
            <a:ext cx="180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graphicFrame>
        <p:nvGraphicFramePr>
          <p:cNvPr id="2392068" name="Object 4"/>
          <p:cNvGraphicFramePr>
            <a:graphicFrameLocks noChangeAspect="1"/>
          </p:cNvGraphicFramePr>
          <p:nvPr/>
        </p:nvGraphicFramePr>
        <p:xfrm>
          <a:off x="4633913" y="4137025"/>
          <a:ext cx="4105275" cy="2009775"/>
        </p:xfrm>
        <a:graphic>
          <a:graphicData uri="http://schemas.openxmlformats.org/presentationml/2006/ole">
            <mc:AlternateContent xmlns:mc="http://schemas.openxmlformats.org/markup-compatibility/2006">
              <mc:Choice xmlns:v="urn:schemas-microsoft-com:vml" Requires="v">
                <p:oleObj spid="_x0000_s25608" name="Picture" r:id="rId3" imgW="4108704" imgH="2008632" progId="Word.Picture.8">
                  <p:embed/>
                </p:oleObj>
              </mc:Choice>
              <mc:Fallback>
                <p:oleObj name="Picture" r:id="rId3" imgW="4108704" imgH="2008632"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4137025"/>
                        <a:ext cx="4105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92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D05849-1282-42DF-9DF8-8B1730AFC942}" type="slidenum">
              <a:rPr lang="es-ES_tradnl" altLang="es-ES" sz="1400" smtClean="0"/>
              <a:t>20</a:t>
            </a:fld>
            <a:endParaRPr lang="es-ES_tradnl" altLang="es-ES" sz="1400" smtClean="0"/>
          </a:p>
        </p:txBody>
      </p:sp>
      <p:sp>
        <p:nvSpPr>
          <p:cNvPr id="26627" name="Rectangle 2"/>
          <p:cNvSpPr>
            <a:spLocks noGrp="1" noChangeArrowheads="1"/>
          </p:cNvSpPr>
          <p:nvPr>
            <p:ph type="title"/>
          </p:nvPr>
        </p:nvSpPr>
        <p:spPr/>
        <p:txBody>
          <a:bodyPr/>
          <a:lstStyle/>
          <a:p>
            <a:pPr eaLnBrk="1" hangingPunct="1"/>
            <a:r>
              <a:rPr lang="es-ES" altLang="es-ES" smtClean="0"/>
              <a:t>Two-layer architecture</a:t>
            </a:r>
            <a:br>
              <a:rPr lang="es-ES" altLang="es-ES" smtClean="0"/>
            </a:br>
            <a:r>
              <a:rPr lang="es-ES" altLang="es-ES" smtClean="0"/>
              <a:t>Features</a:t>
            </a:r>
          </a:p>
        </p:txBody>
      </p:sp>
      <p:sp>
        <p:nvSpPr>
          <p:cNvPr id="26628" name="Text Box 5"/>
          <p:cNvSpPr txBox="1">
            <a:spLocks noChangeArrowheads="1"/>
          </p:cNvSpPr>
          <p:nvPr/>
        </p:nvSpPr>
        <p:spPr bwMode="auto">
          <a:xfrm>
            <a:off x="4795838" y="4991100"/>
            <a:ext cx="2540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System classes</a:t>
            </a:r>
          </a:p>
        </p:txBody>
      </p:sp>
      <p:grpSp>
        <p:nvGrpSpPr>
          <p:cNvPr id="26629" name="Grupo 16"/>
          <p:cNvGrpSpPr>
            <a:grpSpLocks/>
          </p:cNvGrpSpPr>
          <p:nvPr/>
        </p:nvGrpSpPr>
        <p:grpSpPr bwMode="auto">
          <a:xfrm>
            <a:off x="4538663" y="3349625"/>
            <a:ext cx="3059112" cy="1230313"/>
            <a:chOff x="3014663" y="3349625"/>
            <a:chExt cx="3059113" cy="1229920"/>
          </a:xfrm>
        </p:grpSpPr>
        <p:grpSp>
          <p:nvGrpSpPr>
            <p:cNvPr id="26631" name="Grupo 15"/>
            <p:cNvGrpSpPr>
              <a:grpSpLocks/>
            </p:cNvGrpSpPr>
            <p:nvPr/>
          </p:nvGrpSpPr>
          <p:grpSpPr bwMode="auto">
            <a:xfrm>
              <a:off x="3014663" y="3349625"/>
              <a:ext cx="3059113" cy="1229920"/>
              <a:chOff x="3014663" y="3349625"/>
              <a:chExt cx="3059113" cy="1229920"/>
            </a:xfrm>
          </p:grpSpPr>
          <p:sp>
            <p:nvSpPr>
              <p:cNvPr id="26633" name="Rectangle 10"/>
              <p:cNvSpPr>
                <a:spLocks noChangeArrowheads="1"/>
              </p:cNvSpPr>
              <p:nvPr/>
            </p:nvSpPr>
            <p:spPr bwMode="auto">
              <a:xfrm>
                <a:off x="3014663" y="3349625"/>
                <a:ext cx="790575" cy="368300"/>
              </a:xfrm>
              <a:prstGeom prst="rect">
                <a:avLst/>
              </a:prstGeom>
              <a:noFill/>
              <a:ln w="0">
                <a:solidFill>
                  <a:srgbClr val="0F0005"/>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sp>
            <p:nvSpPr>
              <p:cNvPr id="26634" name="Rectangle 11"/>
              <p:cNvSpPr>
                <a:spLocks noChangeArrowheads="1"/>
              </p:cNvSpPr>
              <p:nvPr/>
            </p:nvSpPr>
            <p:spPr bwMode="auto">
              <a:xfrm>
                <a:off x="3224540" y="3392488"/>
                <a:ext cx="424795" cy="15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1000">
                    <a:solidFill>
                      <a:srgbClr val="000000"/>
                    </a:solidFill>
                    <a:latin typeface="Arial" panose="020B0604020202020204" pitchFamily="34" charset="0"/>
                  </a:rPr>
                  <a:t>Interface </a:t>
                </a:r>
                <a:endParaRPr lang="es-ES" altLang="es-ES" sz="2800"/>
              </a:p>
            </p:txBody>
          </p:sp>
          <p:sp>
            <p:nvSpPr>
              <p:cNvPr id="26635" name="Rectangle 12"/>
              <p:cNvSpPr>
                <a:spLocks noChangeArrowheads="1"/>
              </p:cNvSpPr>
              <p:nvPr/>
            </p:nvSpPr>
            <p:spPr bwMode="auto">
              <a:xfrm>
                <a:off x="4907278" y="4211245"/>
                <a:ext cx="781050" cy="368300"/>
              </a:xfrm>
              <a:prstGeom prst="rect">
                <a:avLst/>
              </a:prstGeom>
              <a:noFill/>
              <a:ln w="0">
                <a:solidFill>
                  <a:srgbClr val="0F0005"/>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sp>
            <p:nvSpPr>
              <p:cNvPr id="26636" name="Rectangle 13"/>
              <p:cNvSpPr>
                <a:spLocks noChangeArrowheads="1"/>
              </p:cNvSpPr>
              <p:nvPr/>
            </p:nvSpPr>
            <p:spPr bwMode="auto">
              <a:xfrm>
                <a:off x="5147758" y="4307450"/>
                <a:ext cx="333425" cy="15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1000">
                    <a:solidFill>
                      <a:srgbClr val="000000"/>
                    </a:solidFill>
                    <a:latin typeface="Arial" panose="020B0604020202020204" pitchFamily="34" charset="0"/>
                  </a:rPr>
                  <a:t>Data </a:t>
                </a:r>
                <a:endParaRPr lang="es-ES" altLang="es-ES" sz="2800"/>
              </a:p>
            </p:txBody>
          </p:sp>
          <p:sp>
            <p:nvSpPr>
              <p:cNvPr id="26637" name="Rectangle 14"/>
              <p:cNvSpPr>
                <a:spLocks noChangeArrowheads="1"/>
              </p:cNvSpPr>
              <p:nvPr/>
            </p:nvSpPr>
            <p:spPr bwMode="auto">
              <a:xfrm>
                <a:off x="4586288" y="3349625"/>
                <a:ext cx="1487488" cy="368300"/>
              </a:xfrm>
              <a:prstGeom prst="rect">
                <a:avLst/>
              </a:prstGeom>
              <a:noFill/>
              <a:ln w="0">
                <a:solidFill>
                  <a:srgbClr val="0F0005"/>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sp>
            <p:nvSpPr>
              <p:cNvPr id="26638" name="Rectangle 15"/>
              <p:cNvSpPr>
                <a:spLocks noChangeArrowheads="1"/>
              </p:cNvSpPr>
              <p:nvPr/>
            </p:nvSpPr>
            <p:spPr bwMode="auto">
              <a:xfrm>
                <a:off x="4735902" y="3392488"/>
                <a:ext cx="12327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1000">
                    <a:solidFill>
                      <a:srgbClr val="000000"/>
                    </a:solidFill>
                    <a:latin typeface="Arial" panose="020B0604020202020204" pitchFamily="34" charset="0"/>
                  </a:rPr>
                  <a:t>Business and integration </a:t>
                </a:r>
                <a:endParaRPr lang="es-ES" altLang="es-ES" sz="2800"/>
              </a:p>
            </p:txBody>
          </p:sp>
          <p:sp>
            <p:nvSpPr>
              <p:cNvPr id="26639" name="Line 16"/>
              <p:cNvSpPr>
                <a:spLocks noChangeShapeType="1"/>
              </p:cNvSpPr>
              <p:nvPr/>
            </p:nvSpPr>
            <p:spPr bwMode="auto">
              <a:xfrm>
                <a:off x="4186238" y="3529013"/>
                <a:ext cx="400050" cy="0"/>
              </a:xfrm>
              <a:prstGeom prst="line">
                <a:avLst/>
              </a:prstGeom>
              <a:noFill/>
              <a:ln w="0">
                <a:solidFill>
                  <a:srgbClr val="0F00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Line 17"/>
              <p:cNvSpPr>
                <a:spLocks noChangeShapeType="1"/>
              </p:cNvSpPr>
              <p:nvPr/>
            </p:nvSpPr>
            <p:spPr bwMode="auto">
              <a:xfrm flipH="1">
                <a:off x="3805238" y="3529013"/>
                <a:ext cx="381000" cy="0"/>
              </a:xfrm>
              <a:prstGeom prst="line">
                <a:avLst/>
              </a:prstGeom>
              <a:noFill/>
              <a:ln w="0">
                <a:solidFill>
                  <a:srgbClr val="0F0005"/>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26632" name="Conector recto de flecha 20"/>
            <p:cNvCxnSpPr>
              <a:cxnSpLocks noChangeShapeType="1"/>
            </p:cNvCxnSpPr>
            <p:nvPr/>
          </p:nvCxnSpPr>
          <p:spPr bwMode="auto">
            <a:xfrm>
              <a:off x="5315494" y="3717925"/>
              <a:ext cx="0" cy="484187"/>
            </a:xfrm>
            <a:prstGeom prst="straightConnector1">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grpSp>
      <p:sp>
        <p:nvSpPr>
          <p:cNvPr id="26630"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210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F4FDEB8-3BDF-403F-9537-9C3F05A856E4}" type="slidenum">
              <a:rPr lang="es-ES_tradnl" altLang="es-ES" sz="1400" smtClean="0"/>
              <a:t>2</a:t>
            </a:fld>
            <a:endParaRPr lang="es-ES_tradnl" altLang="es-ES" sz="1400" smtClean="0"/>
          </a:p>
        </p:txBody>
      </p:sp>
      <p:sp>
        <p:nvSpPr>
          <p:cNvPr id="6147" name="Rectangle 2"/>
          <p:cNvSpPr>
            <a:spLocks noGrp="1" noChangeArrowheads="1"/>
          </p:cNvSpPr>
          <p:nvPr>
            <p:ph type="title"/>
          </p:nvPr>
        </p:nvSpPr>
        <p:spPr/>
        <p:txBody>
          <a:bodyPr/>
          <a:lstStyle/>
          <a:p>
            <a:pPr eaLnBrk="1" hangingPunct="1"/>
            <a:r>
              <a:rPr lang="es-ES" altLang="es-ES" smtClean="0"/>
              <a:t>Index </a:t>
            </a:r>
            <a:endParaRPr lang="es-ES_tradnl" altLang="es-ES" smtClean="0"/>
          </a:p>
        </p:txBody>
      </p:sp>
      <p:sp>
        <p:nvSpPr>
          <p:cNvPr id="6148" name="Rectangle 3"/>
          <p:cNvSpPr>
            <a:spLocks noGrp="1" noChangeArrowheads="1"/>
          </p:cNvSpPr>
          <p:nvPr>
            <p:ph type="body" idx="1"/>
          </p:nvPr>
        </p:nvSpPr>
        <p:spPr>
          <a:xfrm>
            <a:off x="1027113" y="1468438"/>
            <a:ext cx="10177462" cy="4899025"/>
          </a:xfrm>
        </p:spPr>
        <p:txBody>
          <a:bodyPr/>
          <a:lstStyle/>
          <a:p>
            <a:pPr eaLnBrk="1" hangingPunct="1"/>
            <a:r>
              <a:rPr lang="es-ES" altLang="es-ES" smtClean="0"/>
              <a:t>References</a:t>
            </a:r>
          </a:p>
          <a:p>
            <a:pPr eaLnBrk="1" hangingPunct="1"/>
            <a:r>
              <a:rPr lang="es-ES" altLang="es-ES" smtClean="0"/>
              <a:t>Introduction</a:t>
            </a:r>
          </a:p>
          <a:p>
            <a:pPr eaLnBrk="1" hangingPunct="1"/>
            <a:r>
              <a:rPr lang="es-ES" altLang="es-ES" smtClean="0"/>
              <a:t>Single-layer architecture</a:t>
            </a:r>
          </a:p>
          <a:p>
            <a:pPr lvl="1" eaLnBrk="1" hangingPunct="1"/>
            <a:r>
              <a:rPr lang="es-ES" altLang="es-ES" smtClean="0"/>
              <a:t>Features</a:t>
            </a:r>
          </a:p>
          <a:p>
            <a:pPr lvl="1" eaLnBrk="1" hangingPunct="1"/>
            <a:r>
              <a:rPr lang="es-ES" altLang="es-ES" smtClean="0"/>
              <a:t>Advantages and disadvantages</a:t>
            </a:r>
          </a:p>
          <a:p>
            <a:pPr eaLnBrk="1" hangingPunct="1"/>
            <a:r>
              <a:rPr lang="es-ES" altLang="es-ES" smtClean="0"/>
              <a:t>Two-layer architecture</a:t>
            </a:r>
          </a:p>
          <a:p>
            <a:pPr lvl="1" eaLnBrk="1" hangingPunct="1"/>
            <a:r>
              <a:rPr lang="es-ES" altLang="es-ES" smtClean="0"/>
              <a:t>Features</a:t>
            </a:r>
          </a:p>
          <a:p>
            <a:pPr lvl="1" eaLnBrk="1" hangingPunct="1"/>
            <a:r>
              <a:rPr lang="es-ES" altLang="es-ES" smtClean="0"/>
              <a:t>Advantages and disadvantages</a:t>
            </a:r>
          </a:p>
          <a:p>
            <a:pPr lvl="1" eaLnBrk="1" hangingPunct="1"/>
            <a:r>
              <a:rPr lang="es-ES" altLang="es-ES" smtClean="0"/>
              <a:t>Related patterns</a:t>
            </a:r>
          </a:p>
          <a:p>
            <a:pPr eaLnBrk="1" hangingPunct="1"/>
            <a:endParaRPr lang="es-ES" altLang="es-ES" smtClean="0"/>
          </a:p>
        </p:txBody>
      </p:sp>
      <p:sp>
        <p:nvSpPr>
          <p:cNvPr id="614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2117.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F46007C-8B9E-46A6-9ADF-C8FE4A8CF9BB}" type="slidenum">
              <a:rPr lang="es-ES_tradnl" altLang="es-ES" sz="1400" smtClean="0"/>
              <a:t>21</a:t>
            </a:fld>
            <a:endParaRPr lang="es-ES_tradnl" altLang="es-ES" sz="1400" smtClean="0"/>
          </a:p>
        </p:txBody>
      </p:sp>
      <p:sp>
        <p:nvSpPr>
          <p:cNvPr id="27651" name="Rectangle 2"/>
          <p:cNvSpPr>
            <a:spLocks noGrp="1" noChangeArrowheads="1"/>
          </p:cNvSpPr>
          <p:nvPr>
            <p:ph type="title"/>
          </p:nvPr>
        </p:nvSpPr>
        <p:spPr/>
        <p:txBody>
          <a:bodyPr/>
          <a:lstStyle/>
          <a:p>
            <a:pPr eaLnBrk="1" hangingPunct="1"/>
            <a:r>
              <a:rPr lang="es-ES" altLang="es-ES" smtClean="0"/>
              <a:t>Two-layer architecture</a:t>
            </a:r>
            <a:br>
              <a:rPr lang="es-ES" altLang="es-ES" smtClean="0"/>
            </a:br>
            <a:r>
              <a:rPr lang="es-ES" altLang="es-ES" smtClean="0"/>
              <a:t>Features</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538" y="1158875"/>
            <a:ext cx="5967412"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3" name="Text Box 5"/>
          <p:cNvSpPr txBox="1">
            <a:spLocks noChangeArrowheads="1"/>
          </p:cNvSpPr>
          <p:nvPr/>
        </p:nvSpPr>
        <p:spPr bwMode="auto">
          <a:xfrm>
            <a:off x="4508500" y="6400800"/>
            <a:ext cx="39608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System behavior</a:t>
            </a:r>
          </a:p>
        </p:txBody>
      </p:sp>
      <p:sp>
        <p:nvSpPr>
          <p:cNvPr id="27654"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224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2DDFC8A-BDF5-4D76-B226-3DBA6843E62B}" type="slidenum">
              <a:rPr lang="es-ES_tradnl" altLang="es-ES" sz="1400" smtClean="0"/>
              <a:t>22</a:t>
            </a:fld>
            <a:endParaRPr lang="es-ES_tradnl" altLang="es-ES" sz="1400" smtClean="0"/>
          </a:p>
        </p:txBody>
      </p:sp>
      <p:sp>
        <p:nvSpPr>
          <p:cNvPr id="28675" name="Rectangle 2"/>
          <p:cNvSpPr>
            <a:spLocks noGrp="1" noChangeArrowheads="1"/>
          </p:cNvSpPr>
          <p:nvPr>
            <p:ph type="title"/>
          </p:nvPr>
        </p:nvSpPr>
        <p:spPr/>
        <p:txBody>
          <a:bodyPr/>
          <a:lstStyle/>
          <a:p>
            <a:pPr eaLnBrk="1" hangingPunct="1"/>
            <a:r>
              <a:rPr lang="es-ES" altLang="es-ES" smtClean="0"/>
              <a:t>Two-layer architecture</a:t>
            </a:r>
            <a:br>
              <a:rPr lang="es-ES" altLang="es-ES" smtClean="0"/>
            </a:br>
            <a:r>
              <a:rPr lang="es-ES" altLang="es-ES" smtClean="0"/>
              <a:t>Advantages and disadvantages</a:t>
            </a:r>
          </a:p>
        </p:txBody>
      </p:sp>
      <p:sp>
        <p:nvSpPr>
          <p:cNvPr id="28676" name="Rectangle 3"/>
          <p:cNvSpPr>
            <a:spLocks noGrp="1" noChangeArrowheads="1"/>
          </p:cNvSpPr>
          <p:nvPr>
            <p:ph type="body" idx="1"/>
          </p:nvPr>
        </p:nvSpPr>
        <p:spPr>
          <a:xfrm>
            <a:off x="1044575" y="1943100"/>
            <a:ext cx="10113963" cy="4487863"/>
          </a:xfrm>
        </p:spPr>
        <p:txBody>
          <a:bodyPr/>
          <a:lstStyle/>
          <a:p>
            <a:pPr eaLnBrk="1" hangingPunct="1">
              <a:lnSpc>
                <a:spcPct val="90000"/>
              </a:lnSpc>
            </a:pPr>
            <a:r>
              <a:rPr lang="es-ES" altLang="es-ES" smtClean="0"/>
              <a:t>Advantages</a:t>
            </a:r>
          </a:p>
          <a:p>
            <a:pPr lvl="1" eaLnBrk="1" hangingPunct="1">
              <a:lnSpc>
                <a:spcPct val="90000"/>
              </a:lnSpc>
            </a:pPr>
            <a:r>
              <a:rPr lang="es-ES" altLang="es-ES" smtClean="0"/>
              <a:t>Allows changes to the user interface or to the rest of the system without mutual interference</a:t>
            </a:r>
          </a:p>
          <a:p>
            <a:pPr lvl="1" eaLnBrk="1" hangingPunct="1">
              <a:lnSpc>
                <a:spcPct val="90000"/>
              </a:lnSpc>
            </a:pPr>
            <a:r>
              <a:rPr lang="es-ES" altLang="es-ES" smtClean="0"/>
              <a:t>Factual simplicity</a:t>
            </a:r>
          </a:p>
          <a:p>
            <a:pPr eaLnBrk="1" hangingPunct="1">
              <a:lnSpc>
                <a:spcPct val="90000"/>
              </a:lnSpc>
            </a:pPr>
            <a:r>
              <a:rPr lang="es-ES" altLang="es-ES" smtClean="0"/>
              <a:t>Inconveniences</a:t>
            </a:r>
          </a:p>
          <a:p>
            <a:pPr lvl="1" eaLnBrk="1" hangingPunct="1">
              <a:lnSpc>
                <a:spcPct val="90000"/>
              </a:lnSpc>
            </a:pPr>
            <a:r>
              <a:rPr lang="es-ES" altLang="es-ES" smtClean="0"/>
              <a:t>More architectural complication than single-layer architecture</a:t>
            </a:r>
          </a:p>
          <a:p>
            <a:pPr lvl="1" eaLnBrk="1" hangingPunct="1">
              <a:lnSpc>
                <a:spcPct val="90000"/>
              </a:lnSpc>
            </a:pPr>
            <a:r>
              <a:rPr lang="es-ES" altLang="es-ES" smtClean="0"/>
              <a:t>Cannot change business logic or data representation without mutual interference</a:t>
            </a:r>
          </a:p>
          <a:p>
            <a:pPr lvl="1" eaLnBrk="1" hangingPunct="1">
              <a:lnSpc>
                <a:spcPct val="90000"/>
              </a:lnSpc>
            </a:pPr>
            <a:endParaRPr lang="es-ES" altLang="es-ES" smtClean="0"/>
          </a:p>
        </p:txBody>
      </p:sp>
      <p:sp>
        <p:nvSpPr>
          <p:cNvPr id="2867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237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F358705-878C-4F1D-922C-F04D268459B3}" type="slidenum">
              <a:rPr lang="es-ES_tradnl" altLang="es-ES" sz="1400" smtClean="0"/>
              <a:t>23</a:t>
            </a:fld>
            <a:endParaRPr lang="es-ES_tradnl" altLang="es-ES" sz="1400" smtClean="0"/>
          </a:p>
        </p:txBody>
      </p:sp>
      <p:sp>
        <p:nvSpPr>
          <p:cNvPr id="29699" name="Rectangle 2"/>
          <p:cNvSpPr>
            <a:spLocks noGrp="1" noChangeArrowheads="1"/>
          </p:cNvSpPr>
          <p:nvPr>
            <p:ph type="title"/>
          </p:nvPr>
        </p:nvSpPr>
        <p:spPr/>
        <p:txBody>
          <a:bodyPr/>
          <a:lstStyle/>
          <a:p>
            <a:pPr eaLnBrk="1" hangingPunct="1"/>
            <a:r>
              <a:rPr lang="es-ES" altLang="es-ES" smtClean="0"/>
              <a:t>Two-layer architecture</a:t>
            </a:r>
            <a:br>
              <a:rPr lang="es-ES" altLang="es-ES" smtClean="0"/>
            </a:br>
            <a:r>
              <a:rPr lang="es-ES" altLang="es-ES" smtClean="0"/>
              <a:t>Related patterns</a:t>
            </a:r>
          </a:p>
        </p:txBody>
      </p:sp>
      <p:sp>
        <p:nvSpPr>
          <p:cNvPr id="29700" name="Rectangle 3"/>
          <p:cNvSpPr>
            <a:spLocks noGrp="1" noChangeArrowheads="1"/>
          </p:cNvSpPr>
          <p:nvPr>
            <p:ph type="body" idx="1"/>
          </p:nvPr>
        </p:nvSpPr>
        <p:spPr/>
        <p:txBody>
          <a:bodyPr/>
          <a:lstStyle/>
          <a:p>
            <a:pPr eaLnBrk="1" hangingPunct="1"/>
            <a:r>
              <a:rPr lang="es-ES" altLang="es-ES" smtClean="0"/>
              <a:t>Although not strictly necessary, it is often used:</a:t>
            </a:r>
          </a:p>
          <a:p>
            <a:pPr lvl="1" eaLnBrk="1" hangingPunct="1"/>
            <a:r>
              <a:rPr lang="es-ES" altLang="es-ES" smtClean="0"/>
              <a:t>MVC</a:t>
            </a:r>
          </a:p>
        </p:txBody>
      </p:sp>
      <p:sp>
        <p:nvSpPr>
          <p:cNvPr id="2970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24105.xml><?xml version="1.0" encoding="utf-8"?>
<p:sld xmlns:a14="http://schemas.microsoft.com/office/drawing/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6BA748-4450-4183-9901-119B0123C726}" type="slidenum">
              <a:rPr lang="es-ES_tradnl" altLang="es-ES" sz="1400" smtClean="0"/>
              <a:t>24</a:t>
            </a:fld>
            <a:endParaRPr lang="es-ES_tradnl" altLang="es-ES" sz="1400" smtClean="0"/>
          </a:p>
        </p:txBody>
      </p:sp>
      <p:sp>
        <p:nvSpPr>
          <p:cNvPr id="30723" name="Rectangle 2"/>
          <p:cNvSpPr>
            <a:spLocks noGrp="1" noChangeArrowheads="1"/>
          </p:cNvSpPr>
          <p:nvPr>
            <p:ph type="title"/>
          </p:nvPr>
        </p:nvSpPr>
        <p:spPr/>
        <p:txBody>
          <a:bodyPr/>
          <a:lstStyle/>
          <a:p>
            <a:pPr eaLnBrk="1" hangingPunct="1"/>
            <a:r>
              <a:rPr lang="es-ES" altLang="es-ES" smtClean="0"/>
              <a:t>Multilayer architecture</a:t>
            </a:r>
            <a:br>
              <a:rPr lang="es-ES" altLang="es-ES" smtClean="0"/>
            </a:br>
            <a:r>
              <a:rPr lang="es-ES" altLang="es-ES" smtClean="0"/>
              <a:t>Features</a:t>
            </a:r>
          </a:p>
        </p:txBody>
      </p:sp>
      <p:sp>
        <p:nvSpPr>
          <p:cNvPr id="30724" name="Rectangle 3"/>
          <p:cNvSpPr>
            <a:spLocks noGrp="1" noChangeArrowheads="1"/>
          </p:cNvSpPr>
          <p:nvPr>
            <p:ph type="body" idx="1"/>
          </p:nvPr>
        </p:nvSpPr>
        <p:spPr/>
        <p:txBody>
          <a:bodyPr/>
          <a:lstStyle/>
          <a:p>
            <a:pPr eaLnBrk="1" hangingPunct="1"/>
            <a:r>
              <a:rPr lang="es-ES" altLang="es-ES" smtClean="0"/>
              <a:t>The multilayer architecture considers a presentation layer, a business layer, and an integration layer.</a:t>
            </a:r>
          </a:p>
        </p:txBody>
      </p:sp>
      <p:sp>
        <p:nvSpPr>
          <p:cNvPr id="30725" name="Rectangle 5"/>
          <p:cNvSpPr>
            <a:spLocks noChangeArrowheads="1"/>
          </p:cNvSpPr>
          <p:nvPr/>
        </p:nvSpPr>
        <p:spPr bwMode="auto">
          <a:xfrm>
            <a:off x="6005513" y="2228850"/>
            <a:ext cx="180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graphicFrame>
        <p:nvGraphicFramePr>
          <p:cNvPr id="2397188" name="Object 4"/>
          <p:cNvGraphicFramePr>
            <a:graphicFrameLocks noChangeAspect="1"/>
          </p:cNvGraphicFramePr>
          <p:nvPr/>
        </p:nvGraphicFramePr>
        <p:xfrm>
          <a:off x="4665663" y="4025900"/>
          <a:ext cx="3810000" cy="1924050"/>
        </p:xfrm>
        <a:graphic>
          <a:graphicData uri="http://schemas.openxmlformats.org/presentationml/2006/ole">
            <mc:AlternateContent xmlns:mc="http://schemas.openxmlformats.org/markup-compatibility/2006">
              <mc:Choice xmlns:v="urn:schemas-microsoft-com:vml" Requires="v">
                <p:oleObj spid="_x0000_s30728" name="Picture" r:id="rId3" imgW="3813048" imgH="1923288" progId="Word.Picture.8">
                  <p:embed/>
                </p:oleObj>
              </mc:Choice>
              <mc:Fallback>
                <p:oleObj name="Picture" r:id="rId3" imgW="3813048" imgH="1923288"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663" y="4025900"/>
                        <a:ext cx="3810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97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3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2D168D3-C301-42AB-813F-90CF687AD8AF}" type="slidenum">
              <a:rPr lang="es-ES_tradnl" altLang="es-ES" sz="1400" smtClean="0"/>
              <a:t>25</a:t>
            </a:fld>
            <a:endParaRPr lang="es-ES_tradnl" altLang="es-ES" sz="1400" smtClean="0"/>
          </a:p>
        </p:txBody>
      </p:sp>
      <p:sp>
        <p:nvSpPr>
          <p:cNvPr id="31747" name="Rectangle 2"/>
          <p:cNvSpPr>
            <a:spLocks noGrp="1" noChangeArrowheads="1"/>
          </p:cNvSpPr>
          <p:nvPr>
            <p:ph type="title"/>
          </p:nvPr>
        </p:nvSpPr>
        <p:spPr/>
        <p:txBody>
          <a:bodyPr/>
          <a:lstStyle/>
          <a:p>
            <a:pPr eaLnBrk="1" hangingPunct="1"/>
            <a:r>
              <a:rPr lang="es-ES" altLang="es-ES" smtClean="0"/>
              <a:t>Multilayer architecture </a:t>
            </a:r>
            <a:br>
              <a:rPr lang="es-ES" altLang="es-ES" smtClean="0"/>
            </a:br>
            <a:r>
              <a:rPr lang="es-ES" altLang="es-ES" smtClean="0"/>
              <a:t>Features</a:t>
            </a:r>
          </a:p>
        </p:txBody>
      </p:sp>
      <p:sp>
        <p:nvSpPr>
          <p:cNvPr id="31748" name="Rectangle 3"/>
          <p:cNvSpPr>
            <a:spLocks noGrp="1" noChangeArrowheads="1"/>
          </p:cNvSpPr>
          <p:nvPr>
            <p:ph type="body" idx="1"/>
          </p:nvPr>
        </p:nvSpPr>
        <p:spPr>
          <a:xfrm>
            <a:off x="914400" y="1981200"/>
            <a:ext cx="10363200" cy="4306888"/>
          </a:xfrm>
        </p:spPr>
        <p:txBody>
          <a:bodyPr/>
          <a:lstStyle/>
          <a:p>
            <a:pPr eaLnBrk="1" hangingPunct="1"/>
            <a:r>
              <a:rPr lang="es-ES" altLang="es-ES" smtClean="0"/>
              <a:t>The </a:t>
            </a:r>
            <a:r>
              <a:rPr lang="es-ES" altLang="es-ES" i="1" smtClean="0"/>
              <a:t>presentation layer </a:t>
            </a:r>
            <a:r>
              <a:rPr lang="es-ES" altLang="es-ES" smtClean="0"/>
              <a:t>encapsulates all the presentation logic required to serve clients accessing the system.</a:t>
            </a:r>
          </a:p>
          <a:p>
            <a:pPr eaLnBrk="1" hangingPunct="1"/>
            <a:r>
              <a:rPr lang="es-ES" altLang="es-ES" smtClean="0"/>
              <a:t>The </a:t>
            </a:r>
            <a:r>
              <a:rPr lang="es-ES" altLang="es-ES" i="1" smtClean="0"/>
              <a:t>business layer </a:t>
            </a:r>
            <a:r>
              <a:rPr lang="es-ES" altLang="es-ES" smtClean="0"/>
              <a:t>provides the system services</a:t>
            </a:r>
          </a:p>
          <a:p>
            <a:pPr eaLnBrk="1" hangingPunct="1"/>
            <a:r>
              <a:rPr lang="es-ES" altLang="es-ES" smtClean="0"/>
              <a:t>The </a:t>
            </a:r>
            <a:r>
              <a:rPr lang="es-ES" altLang="es-ES" i="1" smtClean="0"/>
              <a:t>integration layer </a:t>
            </a:r>
            <a:r>
              <a:rPr lang="es-ES" altLang="es-ES" smtClean="0"/>
              <a:t>is responsible for communication with external resources and systems.</a:t>
            </a:r>
          </a:p>
        </p:txBody>
      </p:sp>
      <p:sp>
        <p:nvSpPr>
          <p:cNvPr id="3174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2615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02AB215-C519-4FF4-98CC-5579409206F5}" type="slidenum">
              <a:rPr lang="es-ES_tradnl" altLang="es-ES" sz="1400" smtClean="0"/>
              <a:t>26</a:t>
            </a:fld>
            <a:endParaRPr lang="es-ES_tradnl" altLang="es-ES" sz="1400" smtClean="0"/>
          </a:p>
        </p:txBody>
      </p:sp>
      <p:sp>
        <p:nvSpPr>
          <p:cNvPr id="32771" name="Rectangle 2"/>
          <p:cNvSpPr>
            <a:spLocks noGrp="1" noChangeArrowheads="1"/>
          </p:cNvSpPr>
          <p:nvPr>
            <p:ph type="title"/>
          </p:nvPr>
        </p:nvSpPr>
        <p:spPr/>
        <p:txBody>
          <a:bodyPr/>
          <a:lstStyle/>
          <a:p>
            <a:pPr eaLnBrk="1" hangingPunct="1"/>
            <a:r>
              <a:rPr lang="es-ES" altLang="es-ES" smtClean="0"/>
              <a:t>Multilayer architecture </a:t>
            </a:r>
            <a:br>
              <a:rPr lang="es-ES" altLang="es-ES" smtClean="0"/>
            </a:br>
            <a:r>
              <a:rPr lang="es-ES" altLang="es-ES" smtClean="0"/>
              <a:t>Features</a:t>
            </a:r>
          </a:p>
        </p:txBody>
      </p:sp>
      <p:sp>
        <p:nvSpPr>
          <p:cNvPr id="32772" name="Rectangle 3"/>
          <p:cNvSpPr>
            <a:spLocks noGrp="1" noChangeArrowheads="1"/>
          </p:cNvSpPr>
          <p:nvPr>
            <p:ph type="body" idx="1"/>
          </p:nvPr>
        </p:nvSpPr>
        <p:spPr>
          <a:xfrm>
            <a:off x="914400" y="1981200"/>
            <a:ext cx="10363200" cy="4435475"/>
          </a:xfrm>
        </p:spPr>
        <p:txBody>
          <a:bodyPr/>
          <a:lstStyle/>
          <a:p>
            <a:pPr eaLnBrk="1" hangingPunct="1">
              <a:lnSpc>
                <a:spcPct val="90000"/>
              </a:lnSpc>
            </a:pPr>
            <a:r>
              <a:rPr lang="es-ES" altLang="es-ES" smtClean="0"/>
              <a:t>In reality, the architecture is </a:t>
            </a:r>
            <a:r>
              <a:rPr lang="es-ES" altLang="es-ES" i="1" smtClean="0"/>
              <a:t>five-tiered</a:t>
            </a:r>
            <a:r>
              <a:rPr lang="es-ES" altLang="es-ES" smtClean="0"/>
              <a:t>, as it includes the client and resource layers</a:t>
            </a:r>
          </a:p>
          <a:p>
            <a:pPr eaLnBrk="1" hangingPunct="1">
              <a:lnSpc>
                <a:spcPct val="90000"/>
              </a:lnSpc>
            </a:pPr>
            <a:r>
              <a:rPr lang="es-ES" altLang="es-ES" smtClean="0"/>
              <a:t>The </a:t>
            </a:r>
            <a:r>
              <a:rPr lang="es-ES" altLang="es-ES" i="1" smtClean="0"/>
              <a:t>client layer </a:t>
            </a:r>
            <a:r>
              <a:rPr lang="es-ES" altLang="es-ES" smtClean="0"/>
              <a:t>represents all the devices or clients of the system that access the system. It is above the presentation layer</a:t>
            </a:r>
          </a:p>
          <a:p>
            <a:pPr eaLnBrk="1" hangingPunct="1">
              <a:lnSpc>
                <a:spcPct val="90000"/>
              </a:lnSpc>
            </a:pPr>
            <a:r>
              <a:rPr lang="es-ES" altLang="es-ES" smtClean="0"/>
              <a:t>The </a:t>
            </a:r>
            <a:r>
              <a:rPr lang="es-ES" altLang="es-ES" i="1" smtClean="0"/>
              <a:t>resource layer </a:t>
            </a:r>
            <a:r>
              <a:rPr lang="es-ES" altLang="es-ES" smtClean="0"/>
              <a:t>contains the business data and external resources. It is under the integration layer</a:t>
            </a:r>
          </a:p>
        </p:txBody>
      </p:sp>
      <p:sp>
        <p:nvSpPr>
          <p:cNvPr id="3277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2742.xml><?xml version="1.0" encoding="utf-8"?>
<p:sld xmlns:a14="http://schemas.microsoft.com/office/drawing/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55A6818-198D-483C-B036-08EA30F4BFA7}" type="slidenum">
              <a:rPr lang="es-ES_tradnl" altLang="es-ES" sz="1400" smtClean="0"/>
              <a:t>27</a:t>
            </a:fld>
            <a:endParaRPr lang="es-ES_tradnl" altLang="es-ES" sz="1400" smtClean="0"/>
          </a:p>
        </p:txBody>
      </p:sp>
      <p:sp>
        <p:nvSpPr>
          <p:cNvPr id="33795" name="Rectangle 5"/>
          <p:cNvSpPr>
            <a:spLocks noGrp="1" noChangeArrowheads="1"/>
          </p:cNvSpPr>
          <p:nvPr>
            <p:ph type="title"/>
          </p:nvPr>
        </p:nvSpPr>
        <p:spPr/>
        <p:txBody>
          <a:bodyPr/>
          <a:lstStyle/>
          <a:p>
            <a:pPr eaLnBrk="1" hangingPunct="1"/>
            <a:r>
              <a:rPr lang="es-ES" altLang="es-ES" smtClean="0"/>
              <a:t>Multilayer architecture </a:t>
            </a:r>
            <a:br>
              <a:rPr lang="es-ES" altLang="es-ES" smtClean="0"/>
            </a:br>
            <a:r>
              <a:rPr lang="es-ES" altLang="es-ES" smtClean="0"/>
              <a:t>Features</a:t>
            </a:r>
          </a:p>
        </p:txBody>
      </p:sp>
      <p:graphicFrame>
        <p:nvGraphicFramePr>
          <p:cNvPr id="2472964" name="Object 4"/>
          <p:cNvGraphicFramePr>
            <a:graphicFrameLocks noChangeAspect="1"/>
          </p:cNvGraphicFramePr>
          <p:nvPr>
            <p:ph idx="1"/>
          </p:nvPr>
        </p:nvGraphicFramePr>
        <p:xfrm>
          <a:off x="4581525" y="2565400"/>
          <a:ext cx="3800475" cy="3124200"/>
        </p:xfrm>
        <a:graphic>
          <a:graphicData uri="http://schemas.openxmlformats.org/presentationml/2006/ole">
            <mc:AlternateContent xmlns:mc="http://schemas.openxmlformats.org/markup-compatibility/2006">
              <mc:Choice xmlns:v="urn:schemas-microsoft-com:vml" Requires="v">
                <p:oleObj spid="_x0000_s33798" name="Picture" r:id="rId3" imgW="3803904" imgH="3121152" progId="Word.Picture.8">
                  <p:embed/>
                </p:oleObj>
              </mc:Choice>
              <mc:Fallback>
                <p:oleObj name="Picture" r:id="rId3" imgW="3803904" imgH="3121152"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25" y="2565400"/>
                        <a:ext cx="3800475"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72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3.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4D19BAF-160E-4DCF-873A-4E6588B646F6}" type="slidenum">
              <a:rPr lang="es-ES_tradnl" altLang="es-ES" sz="1400" smtClean="0"/>
              <a:t>28</a:t>
            </a:fld>
            <a:endParaRPr lang="es-ES_tradnl" altLang="es-ES" sz="1400" smtClean="0"/>
          </a:p>
        </p:txBody>
      </p:sp>
      <p:sp>
        <p:nvSpPr>
          <p:cNvPr id="34819" name="Rectangle 2"/>
          <p:cNvSpPr>
            <a:spLocks noGrp="1" noChangeArrowheads="1"/>
          </p:cNvSpPr>
          <p:nvPr>
            <p:ph type="title"/>
          </p:nvPr>
        </p:nvSpPr>
        <p:spPr/>
        <p:txBody>
          <a:bodyPr/>
          <a:lstStyle/>
          <a:p>
            <a:pPr eaLnBrk="1" hangingPunct="1"/>
            <a:r>
              <a:rPr lang="es-ES" altLang="es-ES" smtClean="0"/>
              <a:t>Multilayer architecture </a:t>
            </a:r>
            <a:br>
              <a:rPr lang="es-ES" altLang="es-ES" smtClean="0"/>
            </a:br>
            <a:r>
              <a:rPr lang="es-ES" altLang="es-ES" smtClean="0"/>
              <a:t>Features</a:t>
            </a:r>
          </a:p>
        </p:txBody>
      </p:sp>
      <p:sp>
        <p:nvSpPr>
          <p:cNvPr id="34820" name="Text Box 4"/>
          <p:cNvSpPr txBox="1">
            <a:spLocks noChangeArrowheads="1"/>
          </p:cNvSpPr>
          <p:nvPr/>
        </p:nvSpPr>
        <p:spPr bwMode="auto">
          <a:xfrm>
            <a:off x="4652963" y="5224463"/>
            <a:ext cx="2540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System classes</a:t>
            </a:r>
          </a:p>
        </p:txBody>
      </p:sp>
      <p:grpSp>
        <p:nvGrpSpPr>
          <p:cNvPr id="34821" name="Grupo 19"/>
          <p:cNvGrpSpPr>
            <a:grpSpLocks/>
          </p:cNvGrpSpPr>
          <p:nvPr/>
        </p:nvGrpSpPr>
        <p:grpSpPr bwMode="auto">
          <a:xfrm>
            <a:off x="3717925" y="3136900"/>
            <a:ext cx="4762500" cy="1454150"/>
            <a:chOff x="2193479" y="3136323"/>
            <a:chExt cx="4762500" cy="1454150"/>
          </a:xfrm>
        </p:grpSpPr>
        <p:sp>
          <p:nvSpPr>
            <p:cNvPr id="34823" name="AutoShape 8"/>
            <p:cNvSpPr>
              <a:spLocks noChangeAspect="1" noChangeArrowheads="1" noTextEdit="1"/>
            </p:cNvSpPr>
            <p:nvPr/>
          </p:nvSpPr>
          <p:spPr bwMode="auto">
            <a:xfrm>
              <a:off x="2193479" y="3136323"/>
              <a:ext cx="47625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4" name="Rectangle 10"/>
            <p:cNvSpPr>
              <a:spLocks noChangeArrowheads="1"/>
            </p:cNvSpPr>
            <p:nvPr/>
          </p:nvSpPr>
          <p:spPr bwMode="auto">
            <a:xfrm>
              <a:off x="2427288" y="3282950"/>
              <a:ext cx="790575" cy="368300"/>
            </a:xfrm>
            <a:prstGeom prst="rect">
              <a:avLst/>
            </a:prstGeom>
            <a:noFill/>
            <a:ln w="0">
              <a:solidFill>
                <a:srgbClr val="0F0005"/>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sp>
          <p:nvSpPr>
            <p:cNvPr id="34825" name="Rectangle 11"/>
            <p:cNvSpPr>
              <a:spLocks noChangeArrowheads="1"/>
            </p:cNvSpPr>
            <p:nvPr/>
          </p:nvSpPr>
          <p:spPr bwMode="auto">
            <a:xfrm>
              <a:off x="2635577" y="3324225"/>
              <a:ext cx="4247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1000">
                  <a:solidFill>
                    <a:srgbClr val="000000"/>
                  </a:solidFill>
                  <a:latin typeface="Arial" panose="020B0604020202020204" pitchFamily="34" charset="0"/>
                </a:rPr>
                <a:t>Interface </a:t>
              </a:r>
              <a:endParaRPr lang="es-ES" altLang="es-ES" sz="2800"/>
            </a:p>
          </p:txBody>
        </p:sp>
        <p:sp>
          <p:nvSpPr>
            <p:cNvPr id="34826" name="Rectangle 12"/>
            <p:cNvSpPr>
              <a:spLocks noChangeArrowheads="1"/>
            </p:cNvSpPr>
            <p:nvPr/>
          </p:nvSpPr>
          <p:spPr bwMode="auto">
            <a:xfrm>
              <a:off x="5924104" y="4147561"/>
              <a:ext cx="779463" cy="369888"/>
            </a:xfrm>
            <a:prstGeom prst="rect">
              <a:avLst/>
            </a:prstGeom>
            <a:noFill/>
            <a:ln w="0">
              <a:solidFill>
                <a:srgbClr val="0F0005"/>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sp>
          <p:nvSpPr>
            <p:cNvPr id="34827" name="Rectangle 13"/>
            <p:cNvSpPr>
              <a:spLocks noChangeArrowheads="1"/>
            </p:cNvSpPr>
            <p:nvPr/>
          </p:nvSpPr>
          <p:spPr bwMode="auto">
            <a:xfrm>
              <a:off x="6166966" y="4235765"/>
              <a:ext cx="33342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1000">
                  <a:solidFill>
                    <a:srgbClr val="000000"/>
                  </a:solidFill>
                  <a:latin typeface="Arial" panose="020B0604020202020204" pitchFamily="34" charset="0"/>
                </a:rPr>
                <a:t>Data </a:t>
              </a:r>
              <a:endParaRPr lang="es-ES" altLang="es-ES" sz="2800"/>
            </a:p>
          </p:txBody>
        </p:sp>
        <p:sp>
          <p:nvSpPr>
            <p:cNvPr id="34828" name="Rectangle 14"/>
            <p:cNvSpPr>
              <a:spLocks noChangeArrowheads="1"/>
            </p:cNvSpPr>
            <p:nvPr/>
          </p:nvSpPr>
          <p:spPr bwMode="auto">
            <a:xfrm>
              <a:off x="5903913" y="3292475"/>
              <a:ext cx="854075" cy="369888"/>
            </a:xfrm>
            <a:prstGeom prst="rect">
              <a:avLst/>
            </a:prstGeom>
            <a:noFill/>
            <a:ln w="0">
              <a:solidFill>
                <a:srgbClr val="0F0005"/>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sp>
          <p:nvSpPr>
            <p:cNvPr id="34829" name="Rectangle 15"/>
            <p:cNvSpPr>
              <a:spLocks noChangeArrowheads="1"/>
            </p:cNvSpPr>
            <p:nvPr/>
          </p:nvSpPr>
          <p:spPr bwMode="auto">
            <a:xfrm>
              <a:off x="6041360" y="3335338"/>
              <a:ext cx="62998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1000">
                  <a:solidFill>
                    <a:srgbClr val="000000"/>
                  </a:solidFill>
                  <a:latin typeface="Arial" panose="020B0604020202020204" pitchFamily="34" charset="0"/>
                </a:rPr>
                <a:t>Integration </a:t>
              </a:r>
              <a:endParaRPr lang="es-ES" altLang="es-ES" sz="2800"/>
            </a:p>
          </p:txBody>
        </p:sp>
        <p:sp>
          <p:nvSpPr>
            <p:cNvPr id="34830" name="Rectangle 20"/>
            <p:cNvSpPr>
              <a:spLocks noChangeArrowheads="1"/>
            </p:cNvSpPr>
            <p:nvPr/>
          </p:nvSpPr>
          <p:spPr bwMode="auto">
            <a:xfrm>
              <a:off x="3849688" y="3303588"/>
              <a:ext cx="1485900" cy="368300"/>
            </a:xfrm>
            <a:prstGeom prst="rect">
              <a:avLst/>
            </a:prstGeom>
            <a:noFill/>
            <a:ln w="0">
              <a:solidFill>
                <a:srgbClr val="0F0005"/>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800"/>
            </a:p>
          </p:txBody>
        </p:sp>
        <p:sp>
          <p:nvSpPr>
            <p:cNvPr id="34831" name="Rectangle 21"/>
            <p:cNvSpPr>
              <a:spLocks noChangeArrowheads="1"/>
            </p:cNvSpPr>
            <p:nvPr/>
          </p:nvSpPr>
          <p:spPr bwMode="auto">
            <a:xfrm>
              <a:off x="4388762" y="3335338"/>
              <a:ext cx="46807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1000">
                  <a:solidFill>
                    <a:srgbClr val="000000"/>
                  </a:solidFill>
                  <a:latin typeface="Arial" panose="020B0604020202020204" pitchFamily="34" charset="0"/>
                </a:rPr>
                <a:t>Business </a:t>
              </a:r>
              <a:endParaRPr lang="es-ES" altLang="es-ES" sz="2800"/>
            </a:p>
          </p:txBody>
        </p:sp>
        <p:sp>
          <p:nvSpPr>
            <p:cNvPr id="34832" name="Line 22"/>
            <p:cNvSpPr>
              <a:spLocks noChangeShapeType="1"/>
            </p:cNvSpPr>
            <p:nvPr/>
          </p:nvSpPr>
          <p:spPr bwMode="auto">
            <a:xfrm>
              <a:off x="3533775" y="3471863"/>
              <a:ext cx="315913" cy="0"/>
            </a:xfrm>
            <a:prstGeom prst="line">
              <a:avLst/>
            </a:prstGeom>
            <a:noFill/>
            <a:ln w="0">
              <a:solidFill>
                <a:srgbClr val="0F00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Line 23"/>
            <p:cNvSpPr>
              <a:spLocks noChangeShapeType="1"/>
            </p:cNvSpPr>
            <p:nvPr/>
          </p:nvSpPr>
          <p:spPr bwMode="auto">
            <a:xfrm flipH="1">
              <a:off x="3217863" y="3471863"/>
              <a:ext cx="315913" cy="0"/>
            </a:xfrm>
            <a:prstGeom prst="line">
              <a:avLst/>
            </a:prstGeom>
            <a:noFill/>
            <a:ln w="0">
              <a:solidFill>
                <a:srgbClr val="0F00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4" name="Line 24"/>
            <p:cNvSpPr>
              <a:spLocks noChangeShapeType="1"/>
            </p:cNvSpPr>
            <p:nvPr/>
          </p:nvSpPr>
          <p:spPr bwMode="auto">
            <a:xfrm>
              <a:off x="5619750" y="3471863"/>
              <a:ext cx="284163" cy="0"/>
            </a:xfrm>
            <a:prstGeom prst="line">
              <a:avLst/>
            </a:prstGeom>
            <a:noFill/>
            <a:ln w="0">
              <a:solidFill>
                <a:srgbClr val="0F00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5" name="Line 25"/>
            <p:cNvSpPr>
              <a:spLocks noChangeShapeType="1"/>
            </p:cNvSpPr>
            <p:nvPr/>
          </p:nvSpPr>
          <p:spPr bwMode="auto">
            <a:xfrm flipH="1">
              <a:off x="5335588" y="3471863"/>
              <a:ext cx="284163" cy="0"/>
            </a:xfrm>
            <a:prstGeom prst="line">
              <a:avLst/>
            </a:prstGeom>
            <a:noFill/>
            <a:ln w="0">
              <a:solidFill>
                <a:srgbClr val="0F0005"/>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4836" name="Conector recto de flecha 24"/>
            <p:cNvCxnSpPr>
              <a:cxnSpLocks noChangeShapeType="1"/>
            </p:cNvCxnSpPr>
            <p:nvPr/>
          </p:nvCxnSpPr>
          <p:spPr bwMode="auto">
            <a:xfrm>
              <a:off x="6328136" y="3671888"/>
              <a:ext cx="0" cy="484187"/>
            </a:xfrm>
            <a:prstGeom prst="straightConnector1">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grpSp>
      <p:sp>
        <p:nvSpPr>
          <p:cNvPr id="34822"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2989.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A5E8196-1E86-42BD-996C-2F1DCB4F2AFB}" type="slidenum">
              <a:rPr lang="es-ES_tradnl" altLang="es-ES" sz="1400" smtClean="0"/>
              <a:t>29</a:t>
            </a:fld>
            <a:endParaRPr lang="es-ES_tradnl" altLang="es-ES" sz="1400" smtClean="0"/>
          </a:p>
        </p:txBody>
      </p:sp>
      <p:sp>
        <p:nvSpPr>
          <p:cNvPr id="35843" name="Rectangle 2"/>
          <p:cNvSpPr>
            <a:spLocks noGrp="1" noChangeArrowheads="1"/>
          </p:cNvSpPr>
          <p:nvPr>
            <p:ph type="title"/>
          </p:nvPr>
        </p:nvSpPr>
        <p:spPr>
          <a:xfrm>
            <a:off x="1125538" y="0"/>
            <a:ext cx="9877425" cy="1143000"/>
          </a:xfrm>
        </p:spPr>
        <p:txBody>
          <a:bodyPr/>
          <a:lstStyle/>
          <a:p>
            <a:pPr eaLnBrk="1" hangingPunct="1"/>
            <a:r>
              <a:rPr lang="es-ES" altLang="es-ES" smtClean="0"/>
              <a:t>Multilayer archit. Features</a:t>
            </a:r>
          </a:p>
        </p:txBody>
      </p:sp>
      <p:pic>
        <p:nvPicPr>
          <p:cNvPr id="358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8" y="482600"/>
            <a:ext cx="7808912"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45" name="Text Box 6"/>
          <p:cNvSpPr txBox="1">
            <a:spLocks noChangeArrowheads="1"/>
          </p:cNvSpPr>
          <p:nvPr/>
        </p:nvSpPr>
        <p:spPr bwMode="auto">
          <a:xfrm>
            <a:off x="4699000" y="6438900"/>
            <a:ext cx="39608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System behavior</a:t>
            </a:r>
          </a:p>
        </p:txBody>
      </p:sp>
      <p:sp>
        <p:nvSpPr>
          <p:cNvPr id="35846"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3012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p:txBody>
          <a:bodyPr/>
          <a:lstStyle/>
          <a:p>
            <a:r>
              <a:rPr lang="es-ES" altLang="es-ES" smtClean="0"/>
              <a:t>Multilayer architecture </a:t>
            </a:r>
            <a:br>
              <a:rPr lang="es-ES" altLang="es-ES" smtClean="0"/>
            </a:br>
            <a:r>
              <a:rPr lang="es-ES" altLang="es-ES" smtClean="0"/>
              <a:t>Features</a:t>
            </a:r>
          </a:p>
        </p:txBody>
      </p:sp>
      <p:sp>
        <p:nvSpPr>
          <p:cNvPr id="36867" name="2 Marcador de contenido"/>
          <p:cNvSpPr>
            <a:spLocks noGrp="1"/>
          </p:cNvSpPr>
          <p:nvPr>
            <p:ph idx="1"/>
          </p:nvPr>
        </p:nvSpPr>
        <p:spPr/>
        <p:txBody>
          <a:bodyPr/>
          <a:lstStyle/>
          <a:p>
            <a:r>
              <a:rPr lang="es-ES_tradnl" altLang="es-ES" smtClean="0"/>
              <a:t>Note that these are </a:t>
            </a:r>
            <a:r>
              <a:rPr lang="es-ES_tradnl" altLang="es-ES" i="1" smtClean="0"/>
              <a:t>logical </a:t>
            </a:r>
            <a:r>
              <a:rPr lang="es-ES_tradnl" altLang="es-ES" smtClean="0"/>
              <a:t>layers</a:t>
            </a:r>
          </a:p>
          <a:p>
            <a:r>
              <a:rPr lang="es-ES_tradnl" altLang="es-ES" i="1" smtClean="0"/>
              <a:t>Physical </a:t>
            </a:r>
            <a:r>
              <a:rPr lang="es-ES_tradnl" altLang="es-ES" smtClean="0"/>
              <a:t>layers are another matter</a:t>
            </a:r>
          </a:p>
          <a:p>
            <a:r>
              <a:rPr lang="es-ES_tradnl" altLang="es-ES" smtClean="0"/>
              <a:t>Thus, the web presentation layer and the business logic could be on the same machine or on different machines.</a:t>
            </a:r>
          </a:p>
          <a:p>
            <a:endParaRPr lang="es-ES" altLang="es-ES" smtClean="0"/>
          </a:p>
        </p:txBody>
      </p:sp>
      <p:sp>
        <p:nvSpPr>
          <p:cNvPr id="36868"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6EDE60D-2EC6-400B-8A03-3CA5093A12CA}" type="slidenum">
              <a:rPr lang="es-ES_tradnl" altLang="es-ES" sz="1400" smtClean="0"/>
              <a:t>30</a:t>
            </a:fld>
            <a:endParaRPr lang="es-ES_tradnl" altLang="es-ES" sz="1400" smtClean="0"/>
          </a:p>
        </p:txBody>
      </p:sp>
      <p:sp>
        <p:nvSpPr>
          <p:cNvPr id="3686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311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A022B5E-F179-455B-A54A-58EC62A639E3}" type="slidenum">
              <a:rPr lang="es-ES_tradnl" altLang="es-ES" sz="1400" smtClean="0"/>
              <a:t>31</a:t>
            </a:fld>
            <a:endParaRPr lang="es-ES_tradnl" altLang="es-ES" sz="1400" smtClean="0"/>
          </a:p>
        </p:txBody>
      </p:sp>
      <p:sp>
        <p:nvSpPr>
          <p:cNvPr id="37891" name="Rectangle 2"/>
          <p:cNvSpPr>
            <a:spLocks noGrp="1" noChangeArrowheads="1"/>
          </p:cNvSpPr>
          <p:nvPr>
            <p:ph type="title"/>
          </p:nvPr>
        </p:nvSpPr>
        <p:spPr/>
        <p:txBody>
          <a:bodyPr/>
          <a:lstStyle/>
          <a:p>
            <a:pPr eaLnBrk="1" hangingPunct="1"/>
            <a:r>
              <a:rPr lang="es-ES" altLang="es-ES" smtClean="0"/>
              <a:t>Multilayer architecture </a:t>
            </a:r>
            <a:br>
              <a:rPr lang="es-ES" altLang="es-ES" smtClean="0"/>
            </a:br>
            <a:r>
              <a:rPr lang="es-ES" altLang="es-ES" smtClean="0"/>
              <a:t>Features</a:t>
            </a:r>
          </a:p>
        </p:txBody>
      </p:sp>
      <p:sp>
        <p:nvSpPr>
          <p:cNvPr id="37892" name="Rectangle 3"/>
          <p:cNvSpPr>
            <a:spLocks noGrp="1" noChangeArrowheads="1"/>
          </p:cNvSpPr>
          <p:nvPr>
            <p:ph type="body" idx="1"/>
          </p:nvPr>
        </p:nvSpPr>
        <p:spPr/>
        <p:txBody>
          <a:bodyPr/>
          <a:lstStyle/>
          <a:p>
            <a:pPr eaLnBrk="1" hangingPunct="1"/>
            <a:r>
              <a:rPr lang="es-ES" altLang="es-ES" smtClean="0"/>
              <a:t>Advantages</a:t>
            </a:r>
          </a:p>
          <a:p>
            <a:pPr lvl="1" eaLnBrk="1" hangingPunct="1"/>
            <a:r>
              <a:rPr lang="es-ES" altLang="es-ES" smtClean="0"/>
              <a:t>Any layer can be modified without affecting the others.</a:t>
            </a:r>
          </a:p>
          <a:p>
            <a:pPr lvl="1" eaLnBrk="1" hangingPunct="1"/>
            <a:r>
              <a:rPr lang="es-ES" altLang="es-ES" smtClean="0"/>
              <a:t>Factual simplicity?</a:t>
            </a:r>
          </a:p>
          <a:p>
            <a:pPr eaLnBrk="1" hangingPunct="1"/>
            <a:r>
              <a:rPr lang="es-ES" altLang="es-ES" smtClean="0"/>
              <a:t>Inconveniences</a:t>
            </a:r>
          </a:p>
          <a:p>
            <a:pPr lvl="1" eaLnBrk="1" hangingPunct="1"/>
            <a:r>
              <a:rPr lang="es-ES" altLang="es-ES" smtClean="0"/>
              <a:t>Increased architectural complexity</a:t>
            </a:r>
          </a:p>
        </p:txBody>
      </p:sp>
      <p:sp>
        <p:nvSpPr>
          <p:cNvPr id="3789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313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16BB574-CDC3-444F-9D44-761119714071}" type="slidenum">
              <a:rPr lang="es-ES_tradnl" altLang="es-ES" sz="1400" smtClean="0"/>
              <a:t>3</a:t>
            </a:fld>
            <a:endParaRPr lang="es-ES_tradnl" altLang="es-ES" sz="1400" smtClean="0"/>
          </a:p>
        </p:txBody>
      </p:sp>
      <p:sp>
        <p:nvSpPr>
          <p:cNvPr id="8195" name="Rectangle 2"/>
          <p:cNvSpPr>
            <a:spLocks noGrp="1" noChangeArrowheads="1"/>
          </p:cNvSpPr>
          <p:nvPr>
            <p:ph type="title"/>
          </p:nvPr>
        </p:nvSpPr>
        <p:spPr/>
        <p:txBody>
          <a:bodyPr/>
          <a:lstStyle/>
          <a:p>
            <a:pPr eaLnBrk="1" hangingPunct="1"/>
            <a:r>
              <a:rPr lang="es-ES" altLang="es-ES" smtClean="0"/>
              <a:t>Index</a:t>
            </a:r>
          </a:p>
        </p:txBody>
      </p:sp>
      <p:sp>
        <p:nvSpPr>
          <p:cNvPr id="5125" name="Rectangle 3"/>
          <p:cNvSpPr>
            <a:spLocks noGrp="1" noChangeArrowheads="1"/>
          </p:cNvSpPr>
          <p:nvPr>
            <p:ph type="body" idx="1"/>
          </p:nvPr>
        </p:nvSpPr>
        <p:spPr/>
        <p:txBody>
          <a:bodyPr/>
          <a:lstStyle/>
          <a:p>
            <a:pPr eaLnBrk="1" hangingPunct="1">
              <a:defRPr/>
            </a:pPr>
            <a:r>
              <a:rPr lang="es-ES" dirty="0" smtClean="0"/>
              <a:t>Multilayer architecture</a:t>
            </a:r>
          </a:p>
          <a:p>
            <a:pPr lvl="1" eaLnBrk="1" hangingPunct="1">
              <a:defRPr/>
            </a:pPr>
            <a:r>
              <a:rPr lang="es-ES" dirty="0" smtClean="0"/>
              <a:t>Features</a:t>
            </a:r>
          </a:p>
          <a:p>
            <a:pPr lvl="1" eaLnBrk="1" hangingPunct="1">
              <a:defRPr/>
            </a:pPr>
            <a:r>
              <a:rPr lang="es-ES" dirty="0" smtClean="0"/>
              <a:t>Advantages and disadvantages</a:t>
            </a:r>
          </a:p>
          <a:p>
            <a:pPr lvl="1" eaLnBrk="1" hangingPunct="1">
              <a:defRPr/>
            </a:pPr>
            <a:r>
              <a:rPr lang="es-ES" dirty="0" smtClean="0"/>
              <a:t>Related patterns</a:t>
            </a:r>
          </a:p>
          <a:p>
            <a:pPr eaLnBrk="1" hangingPunct="1">
              <a:defRPr/>
            </a:pPr>
            <a:r>
              <a:rPr lang="es-ES_tradnl" dirty="0" smtClean="0">
                <a:solidFill>
                  <a:schemeClr val="bg1">
                    <a:lumMod val="50000"/>
                  </a:schemeClr>
                </a:solidFill>
              </a:rPr>
              <a:t>Front controller pattern</a:t>
            </a:r>
          </a:p>
          <a:p>
            <a:pPr eaLnBrk="1" hangingPunct="1">
              <a:defRPr/>
            </a:pPr>
            <a:r>
              <a:rPr lang="es-ES_tradnl" dirty="0" smtClean="0">
                <a:solidFill>
                  <a:schemeClr val="bg1">
                    <a:lumMod val="50000"/>
                  </a:schemeClr>
                </a:solidFill>
              </a:rPr>
              <a:t>Application Controller Pattern</a:t>
            </a:r>
          </a:p>
          <a:p>
            <a:pPr eaLnBrk="1" hangingPunct="1">
              <a:defRPr/>
            </a:pPr>
            <a:r>
              <a:rPr lang="es-ES_tradnl" dirty="0" smtClean="0"/>
              <a:t>MVC Pattern </a:t>
            </a:r>
            <a:endParaRPr lang="es-ES" dirty="0" smtClean="0"/>
          </a:p>
          <a:p>
            <a:pPr eaLnBrk="1" hangingPunct="1">
              <a:defRPr/>
            </a:pPr>
            <a:endParaRPr lang="es-ES" dirty="0" smtClean="0"/>
          </a:p>
        </p:txBody>
      </p:sp>
      <p:sp>
        <p:nvSpPr>
          <p:cNvPr id="819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322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1A25DC5-BE22-4D6C-B3EC-88D03E8627B2}" type="slidenum">
              <a:rPr lang="es-ES_tradnl" altLang="es-ES" sz="1400" smtClean="0"/>
              <a:t>32</a:t>
            </a:fld>
            <a:endParaRPr lang="es-ES_tradnl" altLang="es-ES" sz="1400" smtClean="0"/>
          </a:p>
        </p:txBody>
      </p:sp>
      <p:sp>
        <p:nvSpPr>
          <p:cNvPr id="38915" name="Rectangle 2"/>
          <p:cNvSpPr>
            <a:spLocks noGrp="1" noChangeArrowheads="1"/>
          </p:cNvSpPr>
          <p:nvPr>
            <p:ph type="title"/>
          </p:nvPr>
        </p:nvSpPr>
        <p:spPr/>
        <p:txBody>
          <a:bodyPr/>
          <a:lstStyle/>
          <a:p>
            <a:pPr eaLnBrk="1" hangingPunct="1"/>
            <a:r>
              <a:rPr lang="es-ES" altLang="es-ES" smtClean="0"/>
              <a:t>Multilayer architecture </a:t>
            </a:r>
            <a:br>
              <a:rPr lang="es-ES" altLang="es-ES" smtClean="0"/>
            </a:br>
            <a:r>
              <a:rPr lang="es-ES" altLang="es-ES" smtClean="0"/>
              <a:t>Features</a:t>
            </a:r>
          </a:p>
        </p:txBody>
      </p:sp>
      <p:sp>
        <p:nvSpPr>
          <p:cNvPr id="38916" name="Rectangle 3"/>
          <p:cNvSpPr>
            <a:spLocks noGrp="1" noChangeArrowheads="1"/>
          </p:cNvSpPr>
          <p:nvPr>
            <p:ph type="body" idx="1"/>
          </p:nvPr>
        </p:nvSpPr>
        <p:spPr/>
        <p:txBody>
          <a:bodyPr/>
          <a:lstStyle/>
          <a:p>
            <a:pPr eaLnBrk="1" hangingPunct="1">
              <a:lnSpc>
                <a:spcPct val="90000"/>
              </a:lnSpc>
            </a:pPr>
            <a:r>
              <a:rPr lang="es-ES" altLang="es-ES" smtClean="0"/>
              <a:t>Advantages:</a:t>
            </a:r>
          </a:p>
          <a:p>
            <a:pPr lvl="1" eaLnBrk="1" hangingPunct="1">
              <a:lnSpc>
                <a:spcPct val="90000"/>
              </a:lnSpc>
            </a:pPr>
            <a:r>
              <a:rPr lang="es-ES" altLang="es-ES" smtClean="0"/>
              <a:t>Integration and reusability</a:t>
            </a:r>
          </a:p>
          <a:p>
            <a:pPr lvl="1" eaLnBrk="1" hangingPunct="1">
              <a:lnSpc>
                <a:spcPct val="90000"/>
              </a:lnSpc>
            </a:pPr>
            <a:r>
              <a:rPr lang="es-ES" altLang="es-ES" smtClean="0"/>
              <a:t>Encapsulation</a:t>
            </a:r>
          </a:p>
          <a:p>
            <a:pPr lvl="1" eaLnBrk="1" hangingPunct="1">
              <a:lnSpc>
                <a:spcPct val="90000"/>
              </a:lnSpc>
            </a:pPr>
            <a:r>
              <a:rPr lang="es-ES" altLang="es-ES" smtClean="0"/>
              <a:t>Distribution</a:t>
            </a:r>
          </a:p>
          <a:p>
            <a:pPr lvl="1" eaLnBrk="1" hangingPunct="1">
              <a:lnSpc>
                <a:spcPct val="90000"/>
              </a:lnSpc>
            </a:pPr>
            <a:r>
              <a:rPr lang="es-ES" altLang="es-ES" smtClean="0"/>
              <a:t>Partitioning</a:t>
            </a:r>
          </a:p>
          <a:p>
            <a:pPr lvl="1" eaLnBrk="1" hangingPunct="1">
              <a:lnSpc>
                <a:spcPct val="90000"/>
              </a:lnSpc>
            </a:pPr>
            <a:r>
              <a:rPr lang="es-ES" altLang="es-ES" smtClean="0"/>
              <a:t>Scalability</a:t>
            </a:r>
          </a:p>
          <a:p>
            <a:pPr lvl="1" eaLnBrk="1" hangingPunct="1">
              <a:lnSpc>
                <a:spcPct val="90000"/>
              </a:lnSpc>
            </a:pPr>
            <a:r>
              <a:rPr lang="es-ES" altLang="es-ES" smtClean="0"/>
              <a:t>Improved performance</a:t>
            </a:r>
          </a:p>
          <a:p>
            <a:pPr lvl="1" eaLnBrk="1" hangingPunct="1">
              <a:lnSpc>
                <a:spcPct val="90000"/>
              </a:lnSpc>
            </a:pPr>
            <a:r>
              <a:rPr lang="es-ES" altLang="es-ES" smtClean="0"/>
              <a:t>Improved reliability</a:t>
            </a:r>
          </a:p>
          <a:p>
            <a:pPr lvl="1" eaLnBrk="1" hangingPunct="1">
              <a:lnSpc>
                <a:spcPct val="90000"/>
              </a:lnSpc>
              <a:buFontTx/>
              <a:buNone/>
            </a:pPr>
            <a:endParaRPr lang="es-ES" altLang="es-ES" smtClean="0"/>
          </a:p>
        </p:txBody>
      </p:sp>
      <p:sp>
        <p:nvSpPr>
          <p:cNvPr id="3891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3359.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14E442A-1B53-4CFA-A528-569639E017C5}" type="slidenum">
              <a:rPr lang="es-ES_tradnl" altLang="es-ES" sz="1400" smtClean="0"/>
              <a:t>33</a:t>
            </a:fld>
            <a:endParaRPr lang="es-ES_tradnl" altLang="es-ES" sz="1400" smtClean="0"/>
          </a:p>
        </p:txBody>
      </p:sp>
      <p:sp>
        <p:nvSpPr>
          <p:cNvPr id="39939" name="Rectangle 2"/>
          <p:cNvSpPr>
            <a:spLocks noGrp="1" noChangeArrowheads="1"/>
          </p:cNvSpPr>
          <p:nvPr>
            <p:ph type="title"/>
          </p:nvPr>
        </p:nvSpPr>
        <p:spPr/>
        <p:txBody>
          <a:bodyPr/>
          <a:lstStyle/>
          <a:p>
            <a:pPr eaLnBrk="1" hangingPunct="1"/>
            <a:r>
              <a:rPr lang="es-ES" altLang="es-ES" smtClean="0"/>
              <a:t>Multilayer architecture </a:t>
            </a:r>
            <a:br>
              <a:rPr lang="es-ES" altLang="es-ES" smtClean="0"/>
            </a:br>
            <a:r>
              <a:rPr lang="es-ES" altLang="es-ES" smtClean="0"/>
              <a:t>Features</a:t>
            </a:r>
          </a:p>
        </p:txBody>
      </p:sp>
      <p:sp>
        <p:nvSpPr>
          <p:cNvPr id="39940" name="Rectangle 3"/>
          <p:cNvSpPr>
            <a:spLocks noGrp="1" noChangeArrowheads="1"/>
          </p:cNvSpPr>
          <p:nvPr>
            <p:ph type="body" idx="1"/>
          </p:nvPr>
        </p:nvSpPr>
        <p:spPr/>
        <p:txBody>
          <a:bodyPr/>
          <a:lstStyle/>
          <a:p>
            <a:pPr lvl="1" eaLnBrk="1" hangingPunct="1"/>
            <a:r>
              <a:rPr lang="es-ES" altLang="es-ES" smtClean="0"/>
              <a:t>Manageability</a:t>
            </a:r>
          </a:p>
          <a:p>
            <a:pPr lvl="1" eaLnBrk="1" hangingPunct="1"/>
            <a:r>
              <a:rPr lang="es-ES" altLang="es-ES" smtClean="0"/>
              <a:t>Increased consistency and flexibility</a:t>
            </a:r>
          </a:p>
          <a:p>
            <a:pPr lvl="1" eaLnBrk="1" hangingPunct="1"/>
            <a:r>
              <a:rPr lang="es-ES" altLang="es-ES" smtClean="0"/>
              <a:t>Support for multiple customers</a:t>
            </a:r>
          </a:p>
          <a:p>
            <a:pPr lvl="1" eaLnBrk="1" hangingPunct="1"/>
            <a:r>
              <a:rPr lang="es-ES" altLang="es-ES" smtClean="0"/>
              <a:t>Independent development</a:t>
            </a:r>
          </a:p>
          <a:p>
            <a:pPr lvl="1" eaLnBrk="1" hangingPunct="1"/>
            <a:r>
              <a:rPr lang="es-ES" altLang="es-ES" smtClean="0"/>
              <a:t>Rapid development</a:t>
            </a:r>
          </a:p>
          <a:p>
            <a:pPr lvl="1" eaLnBrk="1" hangingPunct="1"/>
            <a:r>
              <a:rPr lang="es-ES" altLang="es-ES" smtClean="0"/>
              <a:t>Packaging</a:t>
            </a:r>
          </a:p>
          <a:p>
            <a:pPr lvl="1" eaLnBrk="1" hangingPunct="1"/>
            <a:r>
              <a:rPr lang="es-ES" altLang="es-ES" smtClean="0"/>
              <a:t>Configurability</a:t>
            </a:r>
          </a:p>
        </p:txBody>
      </p:sp>
      <p:sp>
        <p:nvSpPr>
          <p:cNvPr id="3994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349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868E28E-D0E1-41C3-9B4E-9ABB753178AF}" type="slidenum">
              <a:rPr lang="es-ES_tradnl" altLang="es-ES" sz="1400" smtClean="0"/>
              <a:t>34</a:t>
            </a:fld>
            <a:endParaRPr lang="es-ES_tradnl" altLang="es-ES" sz="1400" smtClean="0"/>
          </a:p>
        </p:txBody>
      </p:sp>
      <p:sp>
        <p:nvSpPr>
          <p:cNvPr id="40963" name="Rectangle 2"/>
          <p:cNvSpPr>
            <a:spLocks noGrp="1" noChangeArrowheads="1"/>
          </p:cNvSpPr>
          <p:nvPr>
            <p:ph type="title"/>
          </p:nvPr>
        </p:nvSpPr>
        <p:spPr/>
        <p:txBody>
          <a:bodyPr/>
          <a:lstStyle/>
          <a:p>
            <a:pPr eaLnBrk="1" hangingPunct="1"/>
            <a:r>
              <a:rPr lang="es-ES" altLang="es-ES" smtClean="0"/>
              <a:t>Multilayer architecture </a:t>
            </a:r>
            <a:br>
              <a:rPr lang="es-ES" altLang="es-ES" smtClean="0"/>
            </a:br>
            <a:r>
              <a:rPr lang="es-ES" altLang="es-ES" smtClean="0"/>
              <a:t>Features</a:t>
            </a:r>
          </a:p>
        </p:txBody>
      </p:sp>
      <p:sp>
        <p:nvSpPr>
          <p:cNvPr id="40964" name="Rectangle 3"/>
          <p:cNvSpPr>
            <a:spLocks noGrp="1" noChangeArrowheads="1"/>
          </p:cNvSpPr>
          <p:nvPr>
            <p:ph type="body" idx="1"/>
          </p:nvPr>
        </p:nvSpPr>
        <p:spPr/>
        <p:txBody>
          <a:bodyPr/>
          <a:lstStyle/>
          <a:p>
            <a:pPr eaLnBrk="1" hangingPunct="1"/>
            <a:r>
              <a:rPr lang="es-ES" altLang="es-ES" smtClean="0"/>
              <a:t>Disadvantages:</a:t>
            </a:r>
          </a:p>
          <a:p>
            <a:pPr lvl="1" eaLnBrk="1" hangingPunct="1"/>
            <a:r>
              <a:rPr lang="es-ES" altLang="es-ES" smtClean="0"/>
              <a:t>Possible loss of performance and scalability</a:t>
            </a:r>
          </a:p>
          <a:p>
            <a:pPr lvl="1" eaLnBrk="1" hangingPunct="1"/>
            <a:r>
              <a:rPr lang="es-ES" altLang="es-ES" smtClean="0"/>
              <a:t>Security risks</a:t>
            </a:r>
          </a:p>
          <a:p>
            <a:pPr lvl="1" eaLnBrk="1" hangingPunct="1"/>
            <a:r>
              <a:rPr lang="es-ES" altLang="es-ES" smtClean="0"/>
              <a:t>Component management</a:t>
            </a:r>
          </a:p>
        </p:txBody>
      </p:sp>
      <p:sp>
        <p:nvSpPr>
          <p:cNvPr id="4096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3512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12448E0-961B-418C-ACAD-C81A973B24C6}" type="slidenum">
              <a:rPr lang="es-ES_tradnl" altLang="es-ES" sz="1400" smtClean="0"/>
              <a:t>35</a:t>
            </a:fld>
            <a:endParaRPr lang="es-ES_tradnl" altLang="es-ES" sz="1400" smtClean="0"/>
          </a:p>
        </p:txBody>
      </p:sp>
      <p:sp>
        <p:nvSpPr>
          <p:cNvPr id="41987" name="Rectangle 2"/>
          <p:cNvSpPr>
            <a:spLocks noGrp="1" noChangeArrowheads="1"/>
          </p:cNvSpPr>
          <p:nvPr>
            <p:ph type="title"/>
          </p:nvPr>
        </p:nvSpPr>
        <p:spPr/>
        <p:txBody>
          <a:bodyPr/>
          <a:lstStyle/>
          <a:p>
            <a:pPr eaLnBrk="1" hangingPunct="1"/>
            <a:r>
              <a:rPr lang="es-ES" altLang="es-ES" smtClean="0"/>
              <a:t>Multilayer architecture </a:t>
            </a:r>
            <a:br>
              <a:rPr lang="es-ES" altLang="es-ES" smtClean="0"/>
            </a:br>
            <a:r>
              <a:rPr lang="es-ES" altLang="es-ES" smtClean="0"/>
              <a:t>Related patterns</a:t>
            </a:r>
          </a:p>
        </p:txBody>
      </p:sp>
      <p:sp>
        <p:nvSpPr>
          <p:cNvPr id="106501" name="Rectangle 3"/>
          <p:cNvSpPr>
            <a:spLocks noGrp="1" noChangeArrowheads="1"/>
          </p:cNvSpPr>
          <p:nvPr>
            <p:ph type="body" idx="1"/>
          </p:nvPr>
        </p:nvSpPr>
        <p:spPr>
          <a:xfrm>
            <a:off x="990600" y="1981200"/>
            <a:ext cx="10221913" cy="4114800"/>
          </a:xfrm>
        </p:spPr>
        <p:txBody>
          <a:bodyPr/>
          <a:lstStyle/>
          <a:p>
            <a:pPr eaLnBrk="1" hangingPunct="1">
              <a:defRPr/>
            </a:pPr>
            <a:r>
              <a:rPr lang="es-ES" altLang="es-ES" dirty="0" smtClean="0"/>
              <a:t>Related patterns:</a:t>
            </a:r>
          </a:p>
          <a:p>
            <a:pPr lvl="1" eaLnBrk="1" hangingPunct="1">
              <a:defRPr/>
            </a:pPr>
            <a:r>
              <a:rPr lang="es-ES" altLang="es-ES" dirty="0" smtClean="0"/>
              <a:t>Presentation</a:t>
            </a:r>
          </a:p>
          <a:p>
            <a:pPr lvl="2" eaLnBrk="1" hangingPunct="1">
              <a:defRPr/>
            </a:pPr>
            <a:r>
              <a:rPr lang="es-ES" altLang="es-ES" dirty="0" smtClean="0">
                <a:solidFill>
                  <a:schemeClr val="bg1">
                    <a:lumMod val="50000"/>
                  </a:schemeClr>
                </a:solidFill>
              </a:rPr>
              <a:t>Front controller</a:t>
            </a:r>
          </a:p>
          <a:p>
            <a:pPr lvl="2" eaLnBrk="1" hangingPunct="1">
              <a:defRPr/>
            </a:pPr>
            <a:r>
              <a:rPr lang="es-ES" altLang="es-ES" dirty="0" smtClean="0">
                <a:solidFill>
                  <a:schemeClr val="bg1">
                    <a:lumMod val="50000"/>
                  </a:schemeClr>
                </a:solidFill>
              </a:rPr>
              <a:t>Application Controller</a:t>
            </a:r>
          </a:p>
          <a:p>
            <a:pPr lvl="2" eaLnBrk="1" hangingPunct="1">
              <a:defRPr/>
            </a:pPr>
            <a:r>
              <a:rPr lang="es-ES" altLang="es-ES" dirty="0" smtClean="0"/>
              <a:t>MVC</a:t>
            </a:r>
          </a:p>
          <a:p>
            <a:pPr lvl="1" eaLnBrk="1" hangingPunct="1">
              <a:defRPr/>
            </a:pPr>
            <a:r>
              <a:rPr lang="es-ES" altLang="es-ES" dirty="0" smtClean="0"/>
              <a:t>Business</a:t>
            </a:r>
          </a:p>
          <a:p>
            <a:pPr lvl="2" eaLnBrk="1" hangingPunct="1">
              <a:defRPr/>
            </a:pPr>
            <a:r>
              <a:rPr lang="es-ES" altLang="es-ES" dirty="0" smtClean="0"/>
              <a:t>Transfer</a:t>
            </a:r>
          </a:p>
          <a:p>
            <a:pPr lvl="2" eaLnBrk="1" hangingPunct="1">
              <a:defRPr/>
            </a:pPr>
            <a:r>
              <a:rPr lang="es-ES" altLang="es-ES" dirty="0" smtClean="0"/>
              <a:t>Application service</a:t>
            </a:r>
          </a:p>
          <a:p>
            <a:pPr lvl="1" eaLnBrk="1" hangingPunct="1">
              <a:buFontTx/>
              <a:buNone/>
              <a:defRPr/>
            </a:pPr>
            <a:endParaRPr lang="es-ES" altLang="es-ES" dirty="0" smtClean="0"/>
          </a:p>
          <a:p>
            <a:pPr lvl="1" eaLnBrk="1" hangingPunct="1">
              <a:defRPr/>
            </a:pPr>
            <a:endParaRPr lang="es-ES" altLang="es-ES" dirty="0" smtClean="0"/>
          </a:p>
          <a:p>
            <a:pPr lvl="1" eaLnBrk="1" hangingPunct="1">
              <a:defRPr/>
            </a:pPr>
            <a:endParaRPr lang="es-ES" altLang="es-ES" i="1" dirty="0" smtClean="0"/>
          </a:p>
        </p:txBody>
      </p:sp>
      <p:sp>
        <p:nvSpPr>
          <p:cNvPr id="4198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3614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C9F9723-5566-4E60-8CB6-8260674ACDA8}" type="slidenum">
              <a:rPr lang="es-ES_tradnl" altLang="es-ES" sz="1400" smtClean="0"/>
              <a:t>36</a:t>
            </a:fld>
            <a:endParaRPr lang="es-ES_tradnl" altLang="es-ES" sz="1400" smtClean="0"/>
          </a:p>
        </p:txBody>
      </p:sp>
      <p:sp>
        <p:nvSpPr>
          <p:cNvPr id="43011" name="Rectangle 2"/>
          <p:cNvSpPr>
            <a:spLocks noGrp="1" noChangeArrowheads="1"/>
          </p:cNvSpPr>
          <p:nvPr>
            <p:ph type="title"/>
          </p:nvPr>
        </p:nvSpPr>
        <p:spPr/>
        <p:txBody>
          <a:bodyPr/>
          <a:lstStyle/>
          <a:p>
            <a:pPr eaLnBrk="1" hangingPunct="1"/>
            <a:r>
              <a:rPr lang="es-ES" altLang="es-ES" smtClean="0"/>
              <a:t>Multilayer architecture </a:t>
            </a:r>
            <a:br>
              <a:rPr lang="es-ES" altLang="es-ES" smtClean="0"/>
            </a:br>
            <a:r>
              <a:rPr lang="es-ES" altLang="es-ES" smtClean="0"/>
              <a:t>Related patterns</a:t>
            </a:r>
          </a:p>
        </p:txBody>
      </p:sp>
      <p:sp>
        <p:nvSpPr>
          <p:cNvPr id="107525" name="Rectangle 3"/>
          <p:cNvSpPr>
            <a:spLocks noGrp="1" noChangeArrowheads="1"/>
          </p:cNvSpPr>
          <p:nvPr>
            <p:ph type="body" idx="1"/>
          </p:nvPr>
        </p:nvSpPr>
        <p:spPr/>
        <p:txBody>
          <a:bodyPr/>
          <a:lstStyle/>
          <a:p>
            <a:pPr lvl="2" eaLnBrk="1" hangingPunct="1">
              <a:defRPr/>
            </a:pPr>
            <a:r>
              <a:rPr lang="es-ES" altLang="es-ES" dirty="0">
                <a:solidFill>
                  <a:schemeClr val="bg1">
                    <a:lumMod val="50000"/>
                  </a:schemeClr>
                </a:solidFill>
              </a:rPr>
              <a:t>Object of business</a:t>
            </a:r>
          </a:p>
          <a:p>
            <a:pPr lvl="1" eaLnBrk="1" hangingPunct="1">
              <a:defRPr/>
            </a:pPr>
            <a:r>
              <a:rPr lang="es-ES" altLang="es-ES" dirty="0" smtClean="0"/>
              <a:t>Integration</a:t>
            </a:r>
          </a:p>
          <a:p>
            <a:pPr lvl="2" eaLnBrk="1" hangingPunct="1">
              <a:defRPr/>
            </a:pPr>
            <a:r>
              <a:rPr lang="es-ES" altLang="es-ES" i="1" dirty="0" smtClean="0"/>
              <a:t>Data Access </a:t>
            </a:r>
            <a:r>
              <a:rPr lang="es-ES" altLang="es-ES" i="1" dirty="0" err="1" smtClean="0"/>
              <a:t>Object </a:t>
            </a:r>
            <a:r>
              <a:rPr lang="es-ES" altLang="es-ES" dirty="0" smtClean="0"/>
              <a:t>(DAO)</a:t>
            </a:r>
          </a:p>
          <a:p>
            <a:pPr lvl="2" eaLnBrk="1" hangingPunct="1">
              <a:defRPr/>
            </a:pPr>
            <a:r>
              <a:rPr lang="es-ES" altLang="es-ES" dirty="0" smtClean="0">
                <a:solidFill>
                  <a:schemeClr val="bg1">
                    <a:lumMod val="50000"/>
                  </a:schemeClr>
                </a:solidFill>
              </a:rPr>
              <a:t> Domain store </a:t>
            </a:r>
            <a:endParaRPr lang="es-ES" altLang="es-ES" dirty="0" smtClean="0"/>
          </a:p>
        </p:txBody>
      </p:sp>
      <p:sp>
        <p:nvSpPr>
          <p:cNvPr id="4301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372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Título"/>
          <p:cNvSpPr>
            <a:spLocks noGrp="1"/>
          </p:cNvSpPr>
          <p:nvPr>
            <p:ph type="title"/>
          </p:nvPr>
        </p:nvSpPr>
        <p:spPr/>
        <p:txBody>
          <a:bodyPr/>
          <a:lstStyle/>
          <a:p>
            <a:pPr>
              <a:defRPr/>
            </a:pPr>
            <a:r>
              <a:rPr lang="es-ES_tradnl" dirty="0" smtClean="0">
                <a:solidFill>
                  <a:schemeClr val="bg1">
                    <a:lumMod val="50000"/>
                  </a:schemeClr>
                </a:solidFill>
              </a:rPr>
              <a:t>Front controller pattern</a:t>
            </a:r>
            <a:endParaRPr lang="es-ES" dirty="0" smtClean="0">
              <a:solidFill>
                <a:schemeClr val="bg1">
                  <a:lumMod val="50000"/>
                </a:schemeClr>
              </a:solidFill>
            </a:endParaRPr>
          </a:p>
        </p:txBody>
      </p:sp>
      <p:sp>
        <p:nvSpPr>
          <p:cNvPr id="44035" name="2 Marcador de contenido"/>
          <p:cNvSpPr>
            <a:spLocks noGrp="1"/>
          </p:cNvSpPr>
          <p:nvPr>
            <p:ph idx="1"/>
          </p:nvPr>
        </p:nvSpPr>
        <p:spPr/>
        <p:txBody>
          <a:bodyPr/>
          <a:lstStyle/>
          <a:p>
            <a:r>
              <a:rPr lang="es-ES_tradnl" altLang="es-ES" smtClean="0"/>
              <a:t>Purpose</a:t>
            </a:r>
          </a:p>
          <a:p>
            <a:pPr lvl="1"/>
            <a:r>
              <a:rPr lang="es-ES_tradnl" altLang="es-ES" smtClean="0"/>
              <a:t>Provides an access point for handling requests from the presentation layer</a:t>
            </a:r>
          </a:p>
          <a:p>
            <a:r>
              <a:rPr lang="es-ES_tradnl" altLang="es-ES" smtClean="0"/>
              <a:t>Also known as</a:t>
            </a:r>
          </a:p>
          <a:p>
            <a:pPr lvl="1"/>
            <a:r>
              <a:rPr lang="es-ES_tradnl" altLang="es-ES" i="1" smtClean="0"/>
              <a:t>Front controller </a:t>
            </a:r>
            <a:endParaRPr lang="es-ES" altLang="es-ES" i="1" smtClean="0"/>
          </a:p>
        </p:txBody>
      </p:sp>
      <p:sp>
        <p:nvSpPr>
          <p:cNvPr id="44036"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305C9AD-6B02-407C-8010-D559C1606BE8}" type="slidenum">
              <a:rPr lang="es-ES_tradnl" altLang="es-ES" sz="1400" smtClean="0"/>
              <a:t>37</a:t>
            </a:fld>
            <a:endParaRPr lang="es-ES_tradnl" altLang="es-ES" sz="1400" smtClean="0"/>
          </a:p>
        </p:txBody>
      </p:sp>
      <p:sp>
        <p:nvSpPr>
          <p:cNvPr id="4403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385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Título"/>
          <p:cNvSpPr>
            <a:spLocks noGrp="1"/>
          </p:cNvSpPr>
          <p:nvPr>
            <p:ph type="title"/>
          </p:nvPr>
        </p:nvSpPr>
        <p:spPr/>
        <p:txBody>
          <a:bodyPr/>
          <a:lstStyle/>
          <a:p>
            <a:pPr>
              <a:defRPr/>
            </a:pPr>
            <a:r>
              <a:rPr lang="es-ES_tradnl" dirty="0" smtClean="0">
                <a:solidFill>
                  <a:schemeClr val="bg1">
                    <a:lumMod val="50000"/>
                  </a:schemeClr>
                </a:solidFill>
              </a:rPr>
              <a:t>Front </a:t>
            </a:r>
            <a:r>
              <a:rPr lang="es-ES_tradnl" dirty="0">
                <a:solidFill>
                  <a:schemeClr val="bg1">
                    <a:lumMod val="50000"/>
                  </a:schemeClr>
                </a:solidFill>
              </a:rPr>
              <a:t>controller </a:t>
            </a:r>
            <a:r>
              <a:rPr lang="es-ES_tradnl" dirty="0" smtClean="0">
                <a:solidFill>
                  <a:schemeClr val="bg1">
                    <a:lumMod val="50000"/>
                  </a:schemeClr>
                </a:solidFill>
              </a:rPr>
              <a:t>pattern</a:t>
            </a:r>
            <a:endParaRPr lang="es-ES" dirty="0" smtClean="0">
              <a:solidFill>
                <a:schemeClr val="bg1">
                  <a:lumMod val="50000"/>
                </a:schemeClr>
              </a:solidFill>
            </a:endParaRPr>
          </a:p>
        </p:txBody>
      </p:sp>
      <p:sp>
        <p:nvSpPr>
          <p:cNvPr id="45059" name="2 Marcador de contenido"/>
          <p:cNvSpPr>
            <a:spLocks noGrp="1"/>
          </p:cNvSpPr>
          <p:nvPr>
            <p:ph idx="1"/>
          </p:nvPr>
        </p:nvSpPr>
        <p:spPr/>
        <p:txBody>
          <a:bodyPr/>
          <a:lstStyle/>
          <a:p>
            <a:r>
              <a:rPr lang="es-ES_tradnl" altLang="es-ES" smtClean="0"/>
              <a:t>Motivation</a:t>
            </a:r>
          </a:p>
          <a:p>
            <a:pPr lvl="1"/>
            <a:r>
              <a:rPr lang="es-ES_tradnl" altLang="es-ES" smtClean="0"/>
              <a:t>Avoiding duplicate control logic is desired</a:t>
            </a:r>
          </a:p>
          <a:p>
            <a:pPr lvl="1"/>
            <a:r>
              <a:rPr lang="es-ES_tradnl" altLang="es-ES" smtClean="0"/>
              <a:t>You want to apply a common logic to different requests</a:t>
            </a:r>
          </a:p>
          <a:p>
            <a:pPr lvl="1"/>
            <a:r>
              <a:rPr lang="es-ES_tradnl" altLang="es-ES" smtClean="0"/>
              <a:t>You want to separate the processing logic of the system from the view</a:t>
            </a:r>
          </a:p>
          <a:p>
            <a:pPr lvl="1"/>
            <a:r>
              <a:rPr lang="es-ES_tradnl" altLang="es-ES" smtClean="0"/>
              <a:t>It is desired to have centralized and controlled access points to the system.</a:t>
            </a:r>
          </a:p>
        </p:txBody>
      </p:sp>
      <p:sp>
        <p:nvSpPr>
          <p:cNvPr id="45060"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A450958-082D-4128-9E06-5263D2D7AE8A}" type="slidenum">
              <a:rPr lang="es-ES_tradnl" altLang="es-ES" sz="1400" smtClean="0"/>
              <a:t>38</a:t>
            </a:fld>
            <a:endParaRPr lang="es-ES_tradnl" altLang="es-ES" sz="1400" smtClean="0"/>
          </a:p>
        </p:txBody>
      </p:sp>
      <p:sp>
        <p:nvSpPr>
          <p:cNvPr id="4506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397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Título"/>
          <p:cNvSpPr>
            <a:spLocks noGrp="1"/>
          </p:cNvSpPr>
          <p:nvPr>
            <p:ph type="title"/>
          </p:nvPr>
        </p:nvSpPr>
        <p:spPr/>
        <p:txBody>
          <a:bodyPr/>
          <a:lstStyle/>
          <a:p>
            <a:pPr>
              <a:defRPr/>
            </a:pPr>
            <a:r>
              <a:rPr lang="es-ES_tradnl" dirty="0">
                <a:solidFill>
                  <a:schemeClr val="bg1">
                    <a:lumMod val="50000"/>
                  </a:schemeClr>
                </a:solidFill>
              </a:rPr>
              <a:t>Front controller pattern</a:t>
            </a:r>
            <a:endParaRPr lang="es-ES" dirty="0">
              <a:solidFill>
                <a:schemeClr val="bg1">
                  <a:lumMod val="50000"/>
                </a:schemeClr>
              </a:solidFill>
            </a:endParaRPr>
          </a:p>
        </p:txBody>
      </p:sp>
      <p:sp>
        <p:nvSpPr>
          <p:cNvPr id="46083" name="2 Marcador de contenido"/>
          <p:cNvSpPr>
            <a:spLocks noGrp="1"/>
          </p:cNvSpPr>
          <p:nvPr>
            <p:ph idx="1"/>
          </p:nvPr>
        </p:nvSpPr>
        <p:spPr/>
        <p:txBody>
          <a:bodyPr/>
          <a:lstStyle/>
          <a:p>
            <a:r>
              <a:rPr lang="es-ES_tradnl" altLang="es-ES" smtClean="0"/>
              <a:t>It must be applied when</a:t>
            </a:r>
          </a:p>
          <a:p>
            <a:pPr lvl="1"/>
            <a:r>
              <a:rPr lang="es-ES_tradnl" altLang="es-ES" smtClean="0"/>
              <a:t>You want to have an initial point of contact for handling requests, centralizing control logic and managing request handling activities. </a:t>
            </a:r>
            <a:endParaRPr lang="es-ES" altLang="es-ES" smtClean="0"/>
          </a:p>
          <a:p>
            <a:endParaRPr lang="es-ES" altLang="es-ES" smtClean="0"/>
          </a:p>
        </p:txBody>
      </p:sp>
      <p:sp>
        <p:nvSpPr>
          <p:cNvPr id="46084"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A52A1D6-B68C-401F-9F56-9829CD86568D}" type="slidenum">
              <a:rPr lang="es-ES_tradnl" altLang="es-ES" sz="1400" smtClean="0"/>
              <a:t>39</a:t>
            </a:fld>
            <a:endParaRPr lang="es-ES_tradnl" altLang="es-ES" sz="1400" smtClean="0"/>
          </a:p>
        </p:txBody>
      </p:sp>
      <p:sp>
        <p:nvSpPr>
          <p:cNvPr id="4608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4011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Título"/>
          <p:cNvSpPr>
            <a:spLocks noGrp="1"/>
          </p:cNvSpPr>
          <p:nvPr>
            <p:ph type="title"/>
          </p:nvPr>
        </p:nvSpPr>
        <p:spPr/>
        <p:txBody>
          <a:bodyPr/>
          <a:lstStyle/>
          <a:p>
            <a:pPr>
              <a:defRPr/>
            </a:pPr>
            <a:r>
              <a:rPr lang="es-ES_tradnl" dirty="0" smtClean="0">
                <a:solidFill>
                  <a:schemeClr val="bg1">
                    <a:lumMod val="50000"/>
                  </a:schemeClr>
                </a:solidFill>
              </a:rPr>
              <a:t>Front controller pattern</a:t>
            </a:r>
            <a:endParaRPr lang="es-ES" dirty="0" smtClean="0">
              <a:solidFill>
                <a:schemeClr val="bg1">
                  <a:lumMod val="50000"/>
                </a:schemeClr>
              </a:solidFill>
            </a:endParaRPr>
          </a:p>
        </p:txBody>
      </p:sp>
      <p:sp>
        <p:nvSpPr>
          <p:cNvPr id="47107" name="2 Marcador de contenido"/>
          <p:cNvSpPr>
            <a:spLocks noGrp="1"/>
          </p:cNvSpPr>
          <p:nvPr>
            <p:ph idx="1"/>
          </p:nvPr>
        </p:nvSpPr>
        <p:spPr>
          <a:xfrm>
            <a:off x="2209800" y="1981200"/>
            <a:ext cx="7772400" cy="566738"/>
          </a:xfrm>
        </p:spPr>
        <p:txBody>
          <a:bodyPr/>
          <a:lstStyle/>
          <a:p>
            <a:r>
              <a:rPr lang="es-ES_tradnl" altLang="es-ES" smtClean="0"/>
              <a:t>Structure </a:t>
            </a:r>
            <a:endParaRPr lang="es-ES" altLang="es-ES" smtClean="0"/>
          </a:p>
        </p:txBody>
      </p:sp>
      <p:sp>
        <p:nvSpPr>
          <p:cNvPr id="47108"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7070D78-CF51-4A96-99FA-A263BBF5FFB5}" type="slidenum">
              <a:rPr lang="es-ES_tradnl" altLang="es-ES" sz="1400" smtClean="0"/>
              <a:t>40</a:t>
            </a:fld>
            <a:endParaRPr lang="es-ES_tradnl" altLang="es-ES" sz="1400" smtClean="0"/>
          </a:p>
        </p:txBody>
      </p:sp>
      <p:pic>
        <p:nvPicPr>
          <p:cNvPr id="47109" name="Picture 2" descr="http://www.corej2eepatterns.com/Patterns2ndEd/images/FCMainCla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2641600"/>
            <a:ext cx="59150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6"/>
          <p:cNvSpPr txBox="1">
            <a:spLocks noChangeArrowheads="1"/>
          </p:cNvSpPr>
          <p:nvPr/>
        </p:nvSpPr>
        <p:spPr bwMode="auto">
          <a:xfrm>
            <a:off x="3192463" y="5076825"/>
            <a:ext cx="56515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Structure of the front controller pattern</a:t>
            </a:r>
          </a:p>
        </p:txBody>
      </p:sp>
      <p:sp>
        <p:nvSpPr>
          <p:cNvPr id="4711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41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Título"/>
          <p:cNvSpPr>
            <a:spLocks noGrp="1"/>
          </p:cNvSpPr>
          <p:nvPr>
            <p:ph type="title"/>
          </p:nvPr>
        </p:nvSpPr>
        <p:spPr/>
        <p:txBody>
          <a:bodyPr/>
          <a:lstStyle/>
          <a:p>
            <a:pPr>
              <a:defRPr/>
            </a:pPr>
            <a:r>
              <a:rPr lang="es-ES_tradnl" dirty="0" smtClean="0">
                <a:solidFill>
                  <a:schemeClr val="bg1">
                    <a:lumMod val="50000"/>
                  </a:schemeClr>
                </a:solidFill>
              </a:rPr>
              <a:t>Front controller pattern</a:t>
            </a:r>
            <a:endParaRPr lang="es-ES" dirty="0" smtClean="0">
              <a:solidFill>
                <a:schemeClr val="bg1">
                  <a:lumMod val="50000"/>
                </a:schemeClr>
              </a:solidFill>
            </a:endParaRPr>
          </a:p>
        </p:txBody>
      </p:sp>
      <p:sp>
        <p:nvSpPr>
          <p:cNvPr id="48131"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8F64DBE-C542-4507-B377-1EAC0991622B}" type="slidenum">
              <a:rPr lang="es-ES_tradnl" altLang="es-ES" sz="1400" smtClean="0"/>
              <a:t>41</a:t>
            </a:fld>
            <a:endParaRPr lang="es-ES_tradnl" altLang="es-ES" sz="1400" smtClean="0"/>
          </a:p>
        </p:txBody>
      </p:sp>
      <p:pic>
        <p:nvPicPr>
          <p:cNvPr id="48132" name="Picture 2" descr="http://www.corej2eepatterns.com/Patterns2ndEd/images/FCMainSeq.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1509713"/>
            <a:ext cx="612457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6"/>
          <p:cNvSpPr txBox="1">
            <a:spLocks noChangeArrowheads="1"/>
          </p:cNvSpPr>
          <p:nvPr/>
        </p:nvSpPr>
        <p:spPr bwMode="auto">
          <a:xfrm>
            <a:off x="2124075" y="5818188"/>
            <a:ext cx="8245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Interaction of related objects by the front controller</a:t>
            </a:r>
          </a:p>
        </p:txBody>
      </p:sp>
      <p:sp>
        <p:nvSpPr>
          <p:cNvPr id="48134"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41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5CA6B68-3D1A-4245-900A-EBA5D8BFF57F}" type="slidenum">
              <a:rPr lang="es-ES_tradnl" altLang="es-ES" sz="1400" smtClean="0"/>
              <a:t>4</a:t>
            </a:fld>
            <a:endParaRPr lang="es-ES_tradnl" altLang="es-ES" sz="1400" smtClean="0"/>
          </a:p>
        </p:txBody>
      </p:sp>
      <p:sp>
        <p:nvSpPr>
          <p:cNvPr id="9219" name="Rectangle 2"/>
          <p:cNvSpPr>
            <a:spLocks noGrp="1" noChangeArrowheads="1"/>
          </p:cNvSpPr>
          <p:nvPr>
            <p:ph type="title"/>
          </p:nvPr>
        </p:nvSpPr>
        <p:spPr/>
        <p:txBody>
          <a:bodyPr/>
          <a:lstStyle/>
          <a:p>
            <a:pPr eaLnBrk="1" hangingPunct="1"/>
            <a:r>
              <a:rPr lang="es-ES" altLang="es-ES" smtClean="0"/>
              <a:t>Index</a:t>
            </a:r>
          </a:p>
        </p:txBody>
      </p:sp>
      <p:sp>
        <p:nvSpPr>
          <p:cNvPr id="6149" name="Rectangle 3"/>
          <p:cNvSpPr>
            <a:spLocks noGrp="1" noChangeArrowheads="1"/>
          </p:cNvSpPr>
          <p:nvPr>
            <p:ph type="body" idx="1"/>
          </p:nvPr>
        </p:nvSpPr>
        <p:spPr/>
        <p:txBody>
          <a:bodyPr/>
          <a:lstStyle/>
          <a:p>
            <a:pPr eaLnBrk="1" hangingPunct="1">
              <a:defRPr/>
            </a:pPr>
            <a:r>
              <a:rPr lang="es-ES" dirty="0" smtClean="0"/>
              <a:t>Transfer pattern</a:t>
            </a:r>
          </a:p>
          <a:p>
            <a:pPr eaLnBrk="1" hangingPunct="1">
              <a:defRPr/>
            </a:pPr>
            <a:r>
              <a:rPr lang="es-ES" i="1" dirty="0" smtClean="0"/>
              <a:t>Data Access </a:t>
            </a:r>
            <a:r>
              <a:rPr lang="es-ES" i="1" dirty="0" err="1" smtClean="0"/>
              <a:t>Object </a:t>
            </a:r>
            <a:r>
              <a:rPr lang="es-ES" dirty="0" smtClean="0"/>
              <a:t>Pattern </a:t>
            </a:r>
            <a:r>
              <a:rPr lang="es-ES" i="1" dirty="0" smtClean="0"/>
              <a:t/>
            </a:r>
            <a:endParaRPr lang="es-ES" dirty="0" smtClean="0"/>
          </a:p>
          <a:p>
            <a:pPr eaLnBrk="1" hangingPunct="1">
              <a:defRPr/>
            </a:pPr>
            <a:r>
              <a:rPr lang="es-ES" dirty="0" smtClean="0"/>
              <a:t>Application service pattern</a:t>
            </a:r>
          </a:p>
          <a:p>
            <a:pPr eaLnBrk="1" hangingPunct="1">
              <a:defRPr/>
            </a:pPr>
            <a:r>
              <a:rPr lang="es-ES" dirty="0">
                <a:solidFill>
                  <a:schemeClr val="bg1">
                    <a:lumMod val="50000"/>
                  </a:schemeClr>
                </a:solidFill>
              </a:rPr>
              <a:t>Pattern subject of business</a:t>
            </a:r>
          </a:p>
          <a:p>
            <a:pPr eaLnBrk="1" hangingPunct="1">
              <a:defRPr/>
            </a:pPr>
            <a:r>
              <a:rPr lang="es-ES" dirty="0" smtClean="0">
                <a:solidFill>
                  <a:schemeClr val="bg1">
                    <a:lumMod val="50000"/>
                  </a:schemeClr>
                </a:solidFill>
              </a:rPr>
              <a:t>Domain </a:t>
            </a:r>
            <a:r>
              <a:rPr lang="es-ES" dirty="0">
                <a:solidFill>
                  <a:schemeClr val="bg1">
                    <a:lumMod val="50000"/>
                  </a:schemeClr>
                </a:solidFill>
              </a:rPr>
              <a:t>store pattern</a:t>
            </a:r>
          </a:p>
          <a:p>
            <a:pPr eaLnBrk="1" hangingPunct="1">
              <a:defRPr/>
            </a:pPr>
            <a:r>
              <a:rPr lang="es-ES" dirty="0" smtClean="0"/>
              <a:t>Conclusions</a:t>
            </a:r>
          </a:p>
          <a:p>
            <a:pPr eaLnBrk="1" hangingPunct="1">
              <a:defRPr/>
            </a:pPr>
            <a:endParaRPr lang="es-ES" dirty="0" smtClean="0"/>
          </a:p>
        </p:txBody>
      </p:sp>
      <p:sp>
        <p:nvSpPr>
          <p:cNvPr id="9221" name="Marcador de pie de página 1"/>
          <p:cNvSpPr>
            <a:spLocks noGrp="1"/>
          </p:cNvSpPr>
          <p:nvPr>
            <p:ph type="ftr" sz="quarter" idx="10"/>
          </p:nvPr>
        </p:nvSpPr>
        <p:spPr>
          <a:xfrm>
            <a:off x="2209800" y="6248400"/>
            <a:ext cx="4276725" cy="51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421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Título"/>
          <p:cNvSpPr>
            <a:spLocks noGrp="1"/>
          </p:cNvSpPr>
          <p:nvPr>
            <p:ph type="title"/>
          </p:nvPr>
        </p:nvSpPr>
        <p:spPr/>
        <p:txBody>
          <a:bodyPr/>
          <a:lstStyle/>
          <a:p>
            <a:pPr>
              <a:defRPr/>
            </a:pPr>
            <a:r>
              <a:rPr lang="es-ES_tradnl" dirty="0" smtClean="0">
                <a:solidFill>
                  <a:schemeClr val="bg1">
                    <a:lumMod val="50000"/>
                  </a:schemeClr>
                </a:solidFill>
              </a:rPr>
              <a:t>Front controller pattern</a:t>
            </a:r>
            <a:endParaRPr lang="es-ES" dirty="0" smtClean="0">
              <a:solidFill>
                <a:schemeClr val="bg1">
                  <a:lumMod val="50000"/>
                </a:schemeClr>
              </a:solidFill>
            </a:endParaRPr>
          </a:p>
        </p:txBody>
      </p:sp>
      <p:sp>
        <p:nvSpPr>
          <p:cNvPr id="49155" name="2 Marcador de contenido"/>
          <p:cNvSpPr>
            <a:spLocks noGrp="1"/>
          </p:cNvSpPr>
          <p:nvPr>
            <p:ph idx="1"/>
          </p:nvPr>
        </p:nvSpPr>
        <p:spPr/>
        <p:txBody>
          <a:bodyPr/>
          <a:lstStyle/>
          <a:p>
            <a:r>
              <a:rPr lang="es-ES_tradnl" altLang="es-ES" smtClean="0"/>
              <a:t>Consequences</a:t>
            </a:r>
          </a:p>
          <a:p>
            <a:pPr lvl="1"/>
            <a:r>
              <a:rPr lang="es-ES_tradnl" altLang="es-ES" smtClean="0"/>
              <a:t>Advantages:</a:t>
            </a:r>
          </a:p>
          <a:p>
            <a:pPr lvl="2"/>
            <a:r>
              <a:rPr lang="es-ES_tradnl" altLang="es-ES" smtClean="0"/>
              <a:t>Centralizes control</a:t>
            </a:r>
          </a:p>
          <a:p>
            <a:pPr lvl="2"/>
            <a:r>
              <a:rPr lang="es-ES_tradnl" altLang="es-ES" smtClean="0"/>
              <a:t>Improved application management</a:t>
            </a:r>
          </a:p>
          <a:p>
            <a:pPr lvl="2"/>
            <a:r>
              <a:rPr lang="es-ES_tradnl" altLang="es-ES" smtClean="0"/>
              <a:t>Improved reuse</a:t>
            </a:r>
          </a:p>
          <a:p>
            <a:pPr lvl="2"/>
            <a:r>
              <a:rPr lang="es-ES_tradnl" altLang="es-ES" smtClean="0"/>
              <a:t>Improved separation of roles</a:t>
            </a:r>
          </a:p>
          <a:p>
            <a:pPr lvl="1"/>
            <a:r>
              <a:rPr lang="es-ES_tradnl" altLang="es-ES" smtClean="0"/>
              <a:t>Inconveniences</a:t>
            </a:r>
          </a:p>
          <a:p>
            <a:pPr lvl="2"/>
            <a:r>
              <a:rPr lang="es-ES_tradnl" altLang="es-ES" smtClean="0"/>
              <a:t>In large applications it can grow very large </a:t>
            </a:r>
            <a:endParaRPr lang="es-ES" altLang="es-ES" smtClean="0"/>
          </a:p>
          <a:p>
            <a:pPr lvl="2"/>
            <a:endParaRPr lang="es-ES" altLang="es-ES" smtClean="0"/>
          </a:p>
        </p:txBody>
      </p:sp>
      <p:sp>
        <p:nvSpPr>
          <p:cNvPr id="49156"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C6EC15F-AEC6-4379-B9FE-009AC1FED431}" type="slidenum">
              <a:rPr lang="es-ES_tradnl" altLang="es-ES" sz="1400" smtClean="0"/>
              <a:t>42</a:t>
            </a:fld>
            <a:endParaRPr lang="es-ES_tradnl" altLang="es-ES" sz="1400" smtClean="0"/>
          </a:p>
        </p:txBody>
      </p:sp>
      <p:sp>
        <p:nvSpPr>
          <p:cNvPr id="4915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434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Título"/>
          <p:cNvSpPr>
            <a:spLocks noGrp="1"/>
          </p:cNvSpPr>
          <p:nvPr>
            <p:ph type="title"/>
          </p:nvPr>
        </p:nvSpPr>
        <p:spPr/>
        <p:txBody>
          <a:bodyPr/>
          <a:lstStyle/>
          <a:p>
            <a:pPr>
              <a:defRPr/>
            </a:pPr>
            <a:r>
              <a:rPr lang="es-ES_tradnl" dirty="0" smtClean="0">
                <a:solidFill>
                  <a:schemeClr val="bg1">
                    <a:lumMod val="50000"/>
                  </a:schemeClr>
                </a:solidFill>
              </a:rPr>
              <a:t>Front controller pattern</a:t>
            </a:r>
            <a:endParaRPr lang="es-ES" dirty="0" smtClean="0">
              <a:solidFill>
                <a:schemeClr val="bg1">
                  <a:lumMod val="50000"/>
                </a:schemeClr>
              </a:solidFill>
            </a:endParaRPr>
          </a:p>
        </p:txBody>
      </p:sp>
      <p:sp>
        <p:nvSpPr>
          <p:cNvPr id="3" name="2 Marcador de contenido"/>
          <p:cNvSpPr>
            <a:spLocks noGrp="1"/>
          </p:cNvSpPr>
          <p:nvPr>
            <p:ph idx="1"/>
          </p:nvPr>
        </p:nvSpPr>
        <p:spPr/>
        <p:txBody>
          <a:bodyPr/>
          <a:lstStyle/>
          <a:p>
            <a:pPr>
              <a:defRPr/>
            </a:pPr>
            <a:r>
              <a:rPr lang="es-ES_tradnl" dirty="0" smtClean="0"/>
              <a:t>Example code</a:t>
            </a:r>
          </a:p>
          <a:p>
            <a:pPr marL="0" indent="0">
              <a:buFontTx/>
              <a:buNone/>
              <a:defRPr/>
            </a:pPr>
            <a:r>
              <a:rPr lang="en-US" sz="2000" b="1" dirty="0">
                <a:latin typeface="Courier New" pitchFamily="49" charset="0"/>
                <a:cs typeface="Courier New" pitchFamily="49" charset="0"/>
              </a:rPr>
              <a:t>public class </a:t>
            </a:r>
            <a:r>
              <a:rPr lang="en-US" sz="2000" b="1" dirty="0" err="1">
                <a:latin typeface="Courier New" pitchFamily="49" charset="0"/>
                <a:cs typeface="Courier New" pitchFamily="49" charset="0"/>
              </a:rPr>
              <a:t>FrontController </a:t>
            </a:r>
            <a:r>
              <a:rPr lang="en-US" sz="2000" b="1" dirty="0">
                <a:latin typeface="Courier New" pitchFamily="49" charset="0"/>
                <a:cs typeface="Courier New" pitchFamily="49" charset="0"/>
              </a:rPr>
              <a:t>extends </a:t>
            </a:r>
            <a:r>
              <a:rPr lang="en-US" sz="2000" b="1" dirty="0" err="1">
                <a:latin typeface="Courier New" pitchFamily="49" charset="0"/>
                <a:cs typeface="Courier New" pitchFamily="49" charset="0"/>
              </a:rPr>
              <a:t>HttpServlet </a:t>
            </a:r>
            <a:r>
              <a:rPr lang="en-US" sz="2000" dirty="0">
                <a:latin typeface="Courier New" pitchFamily="49" charset="0"/>
                <a:cs typeface="Courier New" pitchFamily="49" charset="0"/>
              </a:rPr>
              <a:t>{</a:t>
            </a:r>
          </a:p>
          <a:p>
            <a:pPr marL="0" indent="0">
              <a:buFontTx/>
              <a:buNone/>
              <a:defRPr/>
            </a:pPr>
            <a:r>
              <a:rPr lang="en-US" sz="2000" dirty="0" err="1">
                <a:latin typeface="Courier New" pitchFamily="49" charset="0"/>
                <a:cs typeface="Courier New" pitchFamily="49" charset="0"/>
              </a:rPr>
              <a:t> </a:t>
            </a:r>
            <a:r>
              <a:rPr lang="en-US" sz="2000" dirty="0">
                <a:latin typeface="Courier New" pitchFamily="49" charset="0"/>
                <a:cs typeface="Courier New" pitchFamily="49" charset="0"/>
              </a:rPr>
              <a:t> protected void </a:t>
            </a:r>
            <a:r>
              <a:rPr lang="en-US" sz="2000" b="1" dirty="0" err="1">
                <a:latin typeface="Courier New" pitchFamily="49" charset="0"/>
                <a:cs typeface="Courier New" pitchFamily="49" charset="0"/>
              </a:rPr>
              <a:t>doGet</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HttpServletRequest </a:t>
            </a:r>
            <a:r>
              <a:rPr lang="en-US" sz="2000" dirty="0">
                <a:latin typeface="Courier New" pitchFamily="49" charset="0"/>
                <a:cs typeface="Courier New" pitchFamily="49" charset="0"/>
              </a:rPr>
              <a:t>request,</a:t>
            </a:r>
          </a:p>
          <a:p>
            <a:pPr marL="0" indent="0">
              <a:buFontTx/>
              <a:buNone/>
              <a:defRPr/>
            </a:pPr>
            <a:r>
              <a:rPr lang="en-US" sz="2000" dirty="0" err="1">
                <a:latin typeface="Courier New" pitchFamily="49" charset="0"/>
                <a:cs typeface="Courier New" pitchFamily="49" charset="0"/>
              </a:rPr>
              <a:t>        HttpServletResponse </a:t>
            </a:r>
            <a:r>
              <a:rPr lang="en-US" sz="2000" dirty="0">
                <a:latin typeface="Courier New" pitchFamily="49" charset="0"/>
                <a:cs typeface="Courier New" pitchFamily="49" charset="0"/>
              </a:rPr>
              <a:t>response) throws </a:t>
            </a:r>
            <a:r>
              <a:rPr lang="en-US" sz="2000" dirty="0" err="1">
                <a:latin typeface="Courier New" pitchFamily="49" charset="0"/>
                <a:cs typeface="Courier New" pitchFamily="49" charset="0"/>
              </a:rPr>
              <a:t>ServletException</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java.io.IOException </a:t>
            </a:r>
            <a:r>
              <a:rPr lang="en-US" sz="2000" dirty="0">
                <a:latin typeface="Courier New" pitchFamily="49" charset="0"/>
                <a:cs typeface="Courier New" pitchFamily="49" charset="0"/>
              </a:rPr>
              <a:t>{</a:t>
            </a:r>
          </a:p>
          <a:p>
            <a:pPr marL="0" indent="0">
              <a:buFontTx/>
              <a:buNone/>
              <a:defRPr/>
            </a:pPr>
            <a:endParaRPr lang="en-US" sz="2000" dirty="0">
              <a:latin typeface="Courier New" pitchFamily="49" charset="0"/>
              <a:cs typeface="Courier New" pitchFamily="49" charset="0"/>
            </a:endParaRPr>
          </a:p>
          <a:p>
            <a:pPr marL="0" indent="0">
              <a:buFontTx/>
              <a:buNone/>
              <a:defRPr/>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processRequest</a:t>
            </a:r>
            <a:r>
              <a:rPr lang="en-US" sz="2000" b="1" dirty="0">
                <a:latin typeface="Courier New" pitchFamily="49" charset="0"/>
                <a:cs typeface="Courier New" pitchFamily="49" charset="0"/>
              </a:rPr>
              <a:t>(request, response);</a:t>
            </a:r>
          </a:p>
          <a:p>
            <a:pPr marL="0" indent="0">
              <a:buFontTx/>
              <a:buNone/>
              <a:defRPr/>
            </a:pPr>
            <a:endParaRPr lang="en-US" sz="2000" dirty="0">
              <a:latin typeface="Courier New" pitchFamily="49" charset="0"/>
              <a:cs typeface="Courier New" pitchFamily="49" charset="0"/>
            </a:endParaRPr>
          </a:p>
          <a:p>
            <a:pPr marL="0" indent="0">
              <a:buFontTx/>
              <a:buNone/>
              <a:defRPr/>
            </a:pPr>
            <a:r>
              <a:rPr lang="en-US" sz="2000" dirty="0">
                <a:latin typeface="Courier New" pitchFamily="49" charset="0"/>
                <a:cs typeface="Courier New" pitchFamily="49" charset="0"/>
              </a:rPr>
              <a:t>    }</a:t>
            </a:r>
          </a:p>
          <a:p>
            <a:pPr marL="0" indent="0">
              <a:buFontTx/>
              <a:buNone/>
              <a:defRPr/>
            </a:pPr>
            <a:endParaRPr lang="en-US" sz="2000" dirty="0">
              <a:latin typeface="Courier New" pitchFamily="49" charset="0"/>
              <a:cs typeface="Courier New" pitchFamily="49" charset="0"/>
            </a:endParaRPr>
          </a:p>
          <a:p>
            <a:pPr marL="0" indent="0">
              <a:buFontTx/>
              <a:buNone/>
              <a:defRPr/>
            </a:pPr>
            <a:r>
              <a:rPr lang="en-US" sz="2000" dirty="0">
                <a:latin typeface="Courier New" pitchFamily="49" charset="0"/>
                <a:cs typeface="Courier New" pitchFamily="49" charset="0"/>
              </a:rPr>
              <a:t>    </a:t>
            </a:r>
            <a:endParaRPr lang="es-ES" sz="2000" dirty="0">
              <a:latin typeface="Courier New" pitchFamily="49" charset="0"/>
              <a:cs typeface="Courier New" pitchFamily="49" charset="0"/>
            </a:endParaRPr>
          </a:p>
        </p:txBody>
      </p:sp>
      <p:sp>
        <p:nvSpPr>
          <p:cNvPr id="50180"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E5DF0A2-9F24-4564-9E16-C314073FFDE5}" type="slidenum">
              <a:rPr lang="es-ES_tradnl" altLang="es-ES" sz="1400" smtClean="0"/>
              <a:t>43</a:t>
            </a:fld>
            <a:endParaRPr lang="es-ES_tradnl" altLang="es-ES" sz="1400" smtClean="0"/>
          </a:p>
        </p:txBody>
      </p:sp>
      <p:sp>
        <p:nvSpPr>
          <p:cNvPr id="5018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447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Título"/>
          <p:cNvSpPr>
            <a:spLocks noGrp="1"/>
          </p:cNvSpPr>
          <p:nvPr>
            <p:ph type="title"/>
          </p:nvPr>
        </p:nvSpPr>
        <p:spPr/>
        <p:txBody>
          <a:bodyPr/>
          <a:lstStyle/>
          <a:p>
            <a:pPr>
              <a:defRPr/>
            </a:pPr>
            <a:r>
              <a:rPr lang="es-ES_tradnl" dirty="0" smtClean="0">
                <a:solidFill>
                  <a:schemeClr val="bg1">
                    <a:lumMod val="50000"/>
                  </a:schemeClr>
                </a:solidFill>
              </a:rPr>
              <a:t>Front controller pattern</a:t>
            </a:r>
            <a:endParaRPr lang="es-ES" dirty="0" smtClean="0">
              <a:solidFill>
                <a:schemeClr val="bg1">
                  <a:lumMod val="50000"/>
                </a:schemeClr>
              </a:solidFill>
            </a:endParaRPr>
          </a:p>
        </p:txBody>
      </p:sp>
      <p:sp>
        <p:nvSpPr>
          <p:cNvPr id="51203" name="2 Marcador de contenido"/>
          <p:cNvSpPr>
            <a:spLocks noGrp="1"/>
          </p:cNvSpPr>
          <p:nvPr>
            <p:ph idx="1"/>
          </p:nvPr>
        </p:nvSpPr>
        <p:spPr>
          <a:xfrm>
            <a:off x="914400" y="1947863"/>
            <a:ext cx="10363200" cy="4114800"/>
          </a:xfrm>
        </p:spPr>
        <p:txBody>
          <a:bodyPr/>
          <a:lstStyle/>
          <a:p>
            <a:pPr marL="0" indent="0">
              <a:buFontTx/>
              <a:buNone/>
            </a:pPr>
            <a:r>
              <a:rPr lang="en-US" altLang="es-ES" sz="2000" smtClean="0">
                <a:latin typeface="Courier New" panose="02070309020205020404" pitchFamily="49" charset="0"/>
                <a:cs typeface="Courier New" panose="02070309020205020404" pitchFamily="49" charset="0"/>
              </a:rPr>
              <a:t>protected void </a:t>
            </a:r>
            <a:r>
              <a:rPr lang="en-US" altLang="es-ES" sz="2000" b="1" smtClean="0">
                <a:latin typeface="Courier New" panose="02070309020205020404" pitchFamily="49" charset="0"/>
                <a:cs typeface="Courier New" panose="02070309020205020404" pitchFamily="49" charset="0"/>
              </a:rPr>
              <a:t>doPost</a:t>
            </a:r>
            <a:r>
              <a:rPr lang="en-US" altLang="es-ES" sz="2000" smtClean="0">
                <a:latin typeface="Courier New" panose="02070309020205020404" pitchFamily="49" charset="0"/>
                <a:cs typeface="Courier New" panose="02070309020205020404" pitchFamily="49" charset="0"/>
              </a:rPr>
              <a:t>(HttpServletRequest request,</a:t>
            </a:r>
          </a:p>
          <a:p>
            <a:pPr marL="0" indent="0">
              <a:buFontTx/>
              <a:buNone/>
            </a:pPr>
            <a:r>
              <a:rPr lang="en-US" altLang="es-ES" sz="2000" smtClean="0">
                <a:latin typeface="Courier New" panose="02070309020205020404" pitchFamily="49" charset="0"/>
                <a:cs typeface="Courier New" panose="02070309020205020404" pitchFamily="49" charset="0"/>
              </a:rPr>
              <a:t>        HttpServletResponse response)</a:t>
            </a:r>
          </a:p>
          <a:p>
            <a:pPr marL="0" indent="0">
              <a:buFontTx/>
              <a:buNone/>
            </a:pPr>
            <a:r>
              <a:rPr lang="en-US" altLang="es-ES" sz="2000" smtClean="0">
                <a:latin typeface="Courier New" panose="02070309020205020404" pitchFamily="49" charset="0"/>
                <a:cs typeface="Courier New" panose="02070309020205020404" pitchFamily="49" charset="0"/>
              </a:rPr>
              <a:t>        throws ServletException, java.io.IOException {</a:t>
            </a:r>
          </a:p>
          <a:p>
            <a:pPr marL="0" indent="0">
              <a:buFontTx/>
              <a:buNone/>
            </a:pPr>
            <a:endParaRPr lang="en-US" altLang="es-ES" sz="2000" smtClean="0">
              <a:latin typeface="Courier New" panose="02070309020205020404" pitchFamily="49" charset="0"/>
              <a:cs typeface="Courier New" panose="02070309020205020404" pitchFamily="49" charset="0"/>
            </a:endParaRPr>
          </a:p>
          <a:p>
            <a:pPr marL="0" indent="0">
              <a:buFontTx/>
              <a:buNone/>
            </a:pPr>
            <a:r>
              <a:rPr lang="en-US" altLang="es-ES" sz="2000" b="1" smtClean="0">
                <a:latin typeface="Courier New" panose="02070309020205020404" pitchFamily="49" charset="0"/>
                <a:cs typeface="Courier New" panose="02070309020205020404" pitchFamily="49" charset="0"/>
              </a:rPr>
              <a:t>      processRequest(request, response);</a:t>
            </a:r>
          </a:p>
          <a:p>
            <a:pPr marL="0" indent="0">
              <a:buFontTx/>
              <a:buNone/>
            </a:pPr>
            <a:r>
              <a:rPr lang="en-US" altLang="es-ES" sz="2000" smtClean="0">
                <a:latin typeface="Courier New" panose="02070309020205020404" pitchFamily="49" charset="0"/>
                <a:cs typeface="Courier New" panose="02070309020205020404" pitchFamily="49" charset="0"/>
              </a:rPr>
              <a:t>    }</a:t>
            </a:r>
            <a:endParaRPr lang="es-ES" altLang="es-ES" sz="2000" smtClean="0">
              <a:latin typeface="Courier New" panose="02070309020205020404" pitchFamily="49" charset="0"/>
              <a:cs typeface="Courier New" panose="02070309020205020404" pitchFamily="49" charset="0"/>
            </a:endParaRPr>
          </a:p>
          <a:p>
            <a:pPr marL="0" indent="0">
              <a:buFontTx/>
              <a:buNone/>
            </a:pPr>
            <a:endParaRPr lang="es-ES" altLang="es-ES" sz="2000" smtClean="0"/>
          </a:p>
        </p:txBody>
      </p:sp>
      <p:sp>
        <p:nvSpPr>
          <p:cNvPr id="51204"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6EB5678-0AE9-48AA-8839-66725226F818}" type="slidenum">
              <a:rPr lang="es-ES_tradnl" altLang="es-ES" sz="1400" smtClean="0"/>
              <a:t>44</a:t>
            </a:fld>
            <a:endParaRPr lang="es-ES_tradnl" altLang="es-ES" sz="1400" smtClean="0"/>
          </a:p>
        </p:txBody>
      </p:sp>
      <p:sp>
        <p:nvSpPr>
          <p:cNvPr id="5120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4510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Título"/>
          <p:cNvSpPr>
            <a:spLocks noGrp="1"/>
          </p:cNvSpPr>
          <p:nvPr>
            <p:ph type="title"/>
          </p:nvPr>
        </p:nvSpPr>
        <p:spPr/>
        <p:txBody>
          <a:bodyPr/>
          <a:lstStyle/>
          <a:p>
            <a:pPr>
              <a:defRPr/>
            </a:pPr>
            <a:r>
              <a:rPr lang="es-ES_tradnl" dirty="0" smtClean="0">
                <a:solidFill>
                  <a:schemeClr val="bg1">
                    <a:lumMod val="50000"/>
                  </a:schemeClr>
                </a:solidFill>
              </a:rPr>
              <a:t>Front controller pattern</a:t>
            </a:r>
            <a:endParaRPr lang="es-ES" dirty="0" smtClean="0">
              <a:solidFill>
                <a:schemeClr val="bg1">
                  <a:lumMod val="50000"/>
                </a:schemeClr>
              </a:solidFill>
            </a:endParaRPr>
          </a:p>
        </p:txBody>
      </p:sp>
      <p:sp>
        <p:nvSpPr>
          <p:cNvPr id="52227" name="2 Marcador de contenido"/>
          <p:cNvSpPr>
            <a:spLocks noGrp="1"/>
          </p:cNvSpPr>
          <p:nvPr>
            <p:ph idx="1"/>
          </p:nvPr>
        </p:nvSpPr>
        <p:spPr/>
        <p:txBody>
          <a:bodyPr/>
          <a:lstStyle/>
          <a:p>
            <a:pPr marL="0" indent="0">
              <a:buFontTx/>
              <a:buNone/>
            </a:pPr>
            <a:r>
              <a:rPr lang="es-ES" altLang="es-ES" sz="2000" smtClean="0">
                <a:latin typeface="Courier New" panose="02070309020205020404" pitchFamily="49" charset="0"/>
                <a:cs typeface="Courier New" panose="02070309020205020404" pitchFamily="49" charset="0"/>
              </a:rPr>
              <a:t>protected void </a:t>
            </a:r>
            <a:r>
              <a:rPr lang="es-ES" altLang="es-ES" sz="2000" b="1" smtClean="0">
                <a:latin typeface="Courier New" panose="02070309020205020404" pitchFamily="49" charset="0"/>
                <a:cs typeface="Courier New" panose="02070309020205020404" pitchFamily="49" charset="0"/>
              </a:rPr>
              <a:t>processRequest</a:t>
            </a:r>
            <a:r>
              <a:rPr lang="es-ES" altLang="es-ES" sz="2000" smtClean="0">
                <a:latin typeface="Courier New" panose="02070309020205020404" pitchFamily="49" charset="0"/>
                <a:cs typeface="Courier New" panose="02070309020205020404" pitchFamily="49" charset="0"/>
              </a:rPr>
              <a:t>(HttpServletRequest request, HttpServletResponse response) throws ServletException, java.io.IOException {</a:t>
            </a:r>
          </a:p>
          <a:p>
            <a:pPr marL="0" indent="0">
              <a:buFontTx/>
              <a:buNone/>
            </a:pPr>
            <a:r>
              <a:rPr lang="es-ES" altLang="es-ES" sz="2000" smtClean="0">
                <a:latin typeface="Courier New" panose="02070309020205020404" pitchFamily="49" charset="0"/>
                <a:cs typeface="Courier New" panose="02070309020205020404" pitchFamily="49" charset="0"/>
              </a:rPr>
              <a:t>      String page;</a:t>
            </a:r>
          </a:p>
          <a:p>
            <a:pPr marL="0" indent="0">
              <a:buFontTx/>
              <a:buNone/>
            </a:pPr>
            <a:r>
              <a:rPr lang="es-ES" altLang="es-ES" sz="2000" smtClean="0">
                <a:latin typeface="Courier New" panose="02070309020205020404" pitchFamily="49" charset="0"/>
                <a:cs typeface="Courier New" panose="02070309020205020404" pitchFamily="49" charset="0"/>
              </a:rPr>
              <a:t>      ApplicationResources resource = ApplicationResources.getInstance();</a:t>
            </a:r>
          </a:p>
          <a:p>
            <a:pPr marL="0" indent="0">
              <a:buFontTx/>
              <a:buNone/>
            </a:pPr>
            <a:r>
              <a:rPr lang="es-ES" altLang="es-ES" sz="2000" smtClean="0">
                <a:latin typeface="Courier New" panose="02070309020205020404" pitchFamily="49" charset="0"/>
                <a:cs typeface="Courier New" panose="02070309020205020404" pitchFamily="49" charset="0"/>
              </a:rPr>
              <a:t>      try {</a:t>
            </a:r>
          </a:p>
          <a:p>
            <a:pPr marL="0" indent="0">
              <a:buFontTx/>
              <a:buNone/>
            </a:pPr>
            <a:r>
              <a:rPr lang="es-ES" altLang="es-ES" sz="2000" smtClean="0">
                <a:latin typeface="Courier New" panose="02070309020205020404" pitchFamily="49" charset="0"/>
                <a:cs typeface="Courier New" panose="02070309020205020404" pitchFamily="49" charset="0"/>
              </a:rPr>
              <a:t>        RequestContext requestContext =</a:t>
            </a:r>
          </a:p>
          <a:p>
            <a:pPr marL="0" indent="0">
              <a:buFontTx/>
              <a:buNone/>
            </a:pPr>
            <a:r>
              <a:rPr lang="es-ES" altLang="es-ES" sz="2000" smtClean="0">
                <a:latin typeface="Courier New" panose="02070309020205020404" pitchFamily="49" charset="0"/>
                <a:cs typeface="Courier New" panose="02070309020205020404" pitchFamily="49" charset="0"/>
              </a:rPr>
              <a:t>            new RequestContext(request, response);</a:t>
            </a:r>
          </a:p>
          <a:p>
            <a:pPr marL="0" indent="0">
              <a:buFontTx/>
              <a:buNone/>
            </a:pPr>
            <a:endParaRPr lang="es-ES" altLang="es-ES" sz="2000" smtClean="0">
              <a:latin typeface="Courier New" panose="02070309020205020404" pitchFamily="49" charset="0"/>
              <a:cs typeface="Courier New" panose="02070309020205020404" pitchFamily="49" charset="0"/>
            </a:endParaRPr>
          </a:p>
          <a:p>
            <a:pPr marL="0" indent="0">
              <a:buFontTx/>
              <a:buNone/>
            </a:pPr>
            <a:r>
              <a:rPr lang="es-ES" altLang="es-ES" sz="2000" smtClean="0">
                <a:latin typeface="Courier New" panose="02070309020205020404" pitchFamily="49" charset="0"/>
                <a:cs typeface="Courier New" panose="02070309020205020404" pitchFamily="49" charset="0"/>
              </a:rPr>
              <a:t>        </a:t>
            </a:r>
          </a:p>
        </p:txBody>
      </p:sp>
      <p:sp>
        <p:nvSpPr>
          <p:cNvPr id="52228"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D9E8E5A-8809-41CF-A6B1-AA5155E567B8}" type="slidenum">
              <a:rPr lang="es-ES_tradnl" altLang="es-ES" sz="1400" smtClean="0"/>
              <a:t>45</a:t>
            </a:fld>
            <a:endParaRPr lang="es-ES_tradnl" altLang="es-ES" sz="1400" smtClean="0"/>
          </a:p>
        </p:txBody>
      </p:sp>
      <p:sp>
        <p:nvSpPr>
          <p:cNvPr id="5222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4613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Título"/>
          <p:cNvSpPr>
            <a:spLocks noGrp="1"/>
          </p:cNvSpPr>
          <p:nvPr>
            <p:ph type="title"/>
          </p:nvPr>
        </p:nvSpPr>
        <p:spPr/>
        <p:txBody>
          <a:bodyPr/>
          <a:lstStyle/>
          <a:p>
            <a:pPr>
              <a:defRPr/>
            </a:pPr>
            <a:r>
              <a:rPr lang="es-ES_tradnl" dirty="0" smtClean="0">
                <a:solidFill>
                  <a:schemeClr val="bg1">
                    <a:lumMod val="50000"/>
                  </a:schemeClr>
                </a:solidFill>
              </a:rPr>
              <a:t>Front controller pattern</a:t>
            </a:r>
            <a:endParaRPr lang="es-ES" dirty="0" smtClean="0">
              <a:solidFill>
                <a:schemeClr val="bg1">
                  <a:lumMod val="50000"/>
                </a:schemeClr>
              </a:solidFill>
            </a:endParaRPr>
          </a:p>
        </p:txBody>
      </p:sp>
      <p:sp>
        <p:nvSpPr>
          <p:cNvPr id="53251" name="2 Marcador de contenido"/>
          <p:cNvSpPr>
            <a:spLocks noGrp="1"/>
          </p:cNvSpPr>
          <p:nvPr>
            <p:ph idx="1"/>
          </p:nvPr>
        </p:nvSpPr>
        <p:spPr/>
        <p:txBody>
          <a:bodyPr/>
          <a:lstStyle/>
          <a:p>
            <a:pPr marL="0" indent="0">
              <a:buFontTx/>
              <a:buNone/>
            </a:pPr>
            <a:r>
              <a:rPr lang="es-ES" altLang="es-ES" sz="2000" b="1" smtClean="0">
                <a:latin typeface="Courier New" panose="02070309020205020404" pitchFamily="49" charset="0"/>
                <a:cs typeface="Courier New" panose="02070309020205020404" pitchFamily="49" charset="0"/>
              </a:rPr>
              <a:t>ApplicationController applicationController = new</a:t>
            </a:r>
          </a:p>
          <a:p>
            <a:pPr marL="0" indent="0">
              <a:buFontTx/>
              <a:buNone/>
            </a:pPr>
            <a:r>
              <a:rPr lang="es-ES" altLang="es-ES" sz="2000" b="1" smtClean="0">
                <a:latin typeface="Courier New" panose="02070309020205020404" pitchFamily="49" charset="0"/>
                <a:cs typeface="Courier New" panose="02070309020205020404" pitchFamily="49" charset="0"/>
              </a:rPr>
              <a:t>            ApplicationControllerImpl();</a:t>
            </a:r>
          </a:p>
          <a:p>
            <a:pPr marL="0" indent="0">
              <a:buFontTx/>
              <a:buNone/>
            </a:pPr>
            <a:r>
              <a:rPr lang="es-ES" altLang="es-ES" sz="2000" b="1" smtClean="0">
                <a:latin typeface="Courier New" panose="02070309020205020404" pitchFamily="49" charset="0"/>
                <a:cs typeface="Courier New" panose="02070309020205020404" pitchFamily="49" charset="0"/>
              </a:rPr>
              <a:t>ResponseContext responseContext = applicationController.handleRequest(requestContext);</a:t>
            </a:r>
          </a:p>
          <a:p>
            <a:pPr marL="0" indent="0">
              <a:buFontTx/>
              <a:buNone/>
            </a:pPr>
            <a:r>
              <a:rPr lang="es-ES" altLang="es-ES" sz="2000" b="1" smtClean="0">
                <a:latin typeface="Courier New" panose="02070309020205020404" pitchFamily="49" charset="0"/>
                <a:cs typeface="Courier New" panose="02070309020205020404" pitchFamily="49" charset="0"/>
              </a:rPr>
              <a:t>applicationController.handleResponse(</a:t>
            </a:r>
          </a:p>
          <a:p>
            <a:pPr marL="0" indent="0">
              <a:buFontTx/>
              <a:buNone/>
            </a:pPr>
            <a:r>
              <a:rPr lang="es-ES" altLang="es-ES" sz="2000" b="1" smtClean="0">
                <a:latin typeface="Courier New" panose="02070309020205020404" pitchFamily="49" charset="0"/>
                <a:cs typeface="Courier New" panose="02070309020205020404" pitchFamily="49" charset="0"/>
              </a:rPr>
              <a:t>             requestContext, responseContext);</a:t>
            </a:r>
          </a:p>
          <a:p>
            <a:pPr marL="0" indent="0">
              <a:buFontTx/>
              <a:buNone/>
            </a:pPr>
            <a:r>
              <a:rPr lang="es-ES" altLang="es-ES" sz="2000" smtClean="0">
                <a:latin typeface="Courier New" panose="02070309020205020404" pitchFamily="49" charset="0"/>
                <a:cs typeface="Courier New" panose="02070309020205020404" pitchFamily="49" charset="0"/>
              </a:rPr>
              <a:t>      } catch (Exception e) {</a:t>
            </a:r>
          </a:p>
          <a:p>
            <a:pPr marL="0" indent="0">
              <a:buFontTx/>
              <a:buNone/>
            </a:pPr>
            <a:r>
              <a:rPr lang="es-ES" altLang="es-ES" sz="2000" smtClean="0">
                <a:latin typeface="Courier New" panose="02070309020205020404" pitchFamily="49" charset="0"/>
                <a:cs typeface="Courier New" panose="02070309020205020404" pitchFamily="49" charset="0"/>
              </a:rPr>
              <a:t>LogManager.logMessage("FrontController:exception : " +</a:t>
            </a:r>
          </a:p>
          <a:p>
            <a:pPr marL="0" indent="0">
              <a:buFontTx/>
              <a:buNone/>
            </a:pPr>
            <a:r>
              <a:rPr lang="es-ES" altLang="es-ES" sz="2000" smtClean="0">
                <a:latin typeface="Courier New" panose="02070309020205020404" pitchFamily="49" charset="0"/>
                <a:cs typeface="Courier New" panose="02070309020205020404" pitchFamily="49" charset="0"/>
              </a:rPr>
              <a:t>            e.getMessage());</a:t>
            </a:r>
          </a:p>
          <a:p>
            <a:pPr marL="0" indent="0">
              <a:buFontTx/>
              <a:buNone/>
            </a:pPr>
            <a:r>
              <a:rPr lang="es-ES" altLang="es-ES" sz="2000" smtClean="0">
                <a:latin typeface="Courier New" panose="02070309020205020404" pitchFamily="49" charset="0"/>
                <a:cs typeface="Courier New" panose="02070309020205020404" pitchFamily="49" charset="0"/>
              </a:rPr>
              <a:t>request.setAttribute(resource.getMessageAttr(),</a:t>
            </a:r>
          </a:p>
          <a:p>
            <a:pPr marL="0" indent="0">
              <a:buFontTx/>
              <a:buNone/>
            </a:pPr>
            <a:r>
              <a:rPr lang="es-ES" altLang="es-ES" sz="2000" smtClean="0">
                <a:latin typeface="Courier New" panose="02070309020205020404" pitchFamily="49" charset="0"/>
                <a:cs typeface="Courier New" panose="02070309020205020404" pitchFamily="49" charset="0"/>
              </a:rPr>
              <a:t>            "Exception occurred : " + e.getMessage());</a:t>
            </a:r>
          </a:p>
          <a:p>
            <a:pPr marL="0" indent="0">
              <a:buFontTx/>
              <a:buNone/>
            </a:pPr>
            <a:r>
              <a:rPr lang="es-ES" altLang="es-ES" sz="2000" smtClean="0">
                <a:latin typeface="Courier New" panose="02070309020205020404" pitchFamily="49" charset="0"/>
                <a:cs typeface="Courier New" panose="02070309020205020404" pitchFamily="49" charset="0"/>
              </a:rPr>
              <a:t>        page = resource.getErrorPage(e);</a:t>
            </a:r>
          </a:p>
          <a:p>
            <a:pPr marL="0" indent="0">
              <a:buFontTx/>
              <a:buNone/>
            </a:pPr>
            <a:endParaRPr lang="es-ES" altLang="es-ES" sz="2000" smtClean="0">
              <a:latin typeface="Courier New" panose="02070309020205020404" pitchFamily="49" charset="0"/>
              <a:cs typeface="Courier New" panose="02070309020205020404" pitchFamily="49" charset="0"/>
            </a:endParaRPr>
          </a:p>
          <a:p>
            <a:pPr marL="0" indent="0">
              <a:buFontTx/>
              <a:buNone/>
            </a:pPr>
            <a:r>
              <a:rPr lang="es-ES" altLang="es-ES" sz="2000" smtClean="0">
                <a:latin typeface="Courier New" panose="02070309020205020404" pitchFamily="49" charset="0"/>
                <a:cs typeface="Courier New" panose="02070309020205020404" pitchFamily="49" charset="0"/>
              </a:rPr>
              <a:t>        </a:t>
            </a:r>
            <a:endParaRPr lang="es-ES" altLang="es-ES" sz="2000" smtClean="0"/>
          </a:p>
        </p:txBody>
      </p:sp>
      <p:sp>
        <p:nvSpPr>
          <p:cNvPr id="53252"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67AAC78-5663-4DB6-9D52-308310BB2870}" type="slidenum">
              <a:rPr lang="es-ES_tradnl" altLang="es-ES" sz="1400" smtClean="0"/>
              <a:t>46</a:t>
            </a:fld>
            <a:endParaRPr lang="es-ES_tradnl" altLang="es-ES" sz="1400" smtClean="0"/>
          </a:p>
        </p:txBody>
      </p:sp>
      <p:sp>
        <p:nvSpPr>
          <p:cNvPr id="5325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4715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Título"/>
          <p:cNvSpPr>
            <a:spLocks noGrp="1"/>
          </p:cNvSpPr>
          <p:nvPr>
            <p:ph type="title"/>
          </p:nvPr>
        </p:nvSpPr>
        <p:spPr/>
        <p:txBody>
          <a:bodyPr/>
          <a:lstStyle/>
          <a:p>
            <a:pPr>
              <a:defRPr/>
            </a:pPr>
            <a:r>
              <a:rPr lang="es-ES_tradnl" dirty="0" smtClean="0">
                <a:solidFill>
                  <a:schemeClr val="bg1">
                    <a:lumMod val="50000"/>
                  </a:schemeClr>
                </a:solidFill>
              </a:rPr>
              <a:t>Front controller pattern</a:t>
            </a:r>
            <a:endParaRPr lang="es-ES" dirty="0" smtClean="0">
              <a:solidFill>
                <a:schemeClr val="bg1">
                  <a:lumMod val="50000"/>
                </a:schemeClr>
              </a:solidFill>
            </a:endParaRPr>
          </a:p>
        </p:txBody>
      </p:sp>
      <p:sp>
        <p:nvSpPr>
          <p:cNvPr id="3" name="2 Marcador de contenido"/>
          <p:cNvSpPr>
            <a:spLocks noGrp="1"/>
          </p:cNvSpPr>
          <p:nvPr>
            <p:ph idx="1"/>
          </p:nvPr>
        </p:nvSpPr>
        <p:spPr/>
        <p:txBody>
          <a:bodyPr/>
          <a:lstStyle/>
          <a:p>
            <a:pPr marL="0" indent="0">
              <a:buFontTx/>
              <a:buNone/>
              <a:defRPr/>
            </a:pPr>
            <a:r>
              <a:rPr lang="es-ES" sz="2000" dirty="0" err="1">
                <a:latin typeface="Courier New" pitchFamily="49" charset="0"/>
                <a:cs typeface="Courier New" pitchFamily="49" charset="0"/>
              </a:rPr>
              <a:t>dispatch</a:t>
            </a:r>
            <a:r>
              <a:rPr lang="es-ES" sz="2000" dirty="0">
                <a:latin typeface="Courier New" pitchFamily="49" charset="0"/>
                <a:cs typeface="Courier New" pitchFamily="49" charset="0"/>
              </a:rPr>
              <a:t>(</a:t>
            </a:r>
            <a:r>
              <a:rPr lang="es-ES" sz="2000" dirty="0" err="1">
                <a:latin typeface="Courier New" pitchFamily="49" charset="0"/>
                <a:cs typeface="Courier New" pitchFamily="49" charset="0"/>
              </a:rPr>
              <a:t>request</a:t>
            </a:r>
            <a:r>
              <a:rPr lang="es-ES" sz="2000" dirty="0">
                <a:latin typeface="Courier New" pitchFamily="49" charset="0"/>
                <a:cs typeface="Courier New" pitchFamily="49" charset="0"/>
              </a:rPr>
              <a:t>, response, page);</a:t>
            </a:r>
          </a:p>
          <a:p>
            <a:pPr marL="0" indent="0">
              <a:buFontTx/>
              <a:buNone/>
              <a:defRPr/>
            </a:pPr>
            <a:r>
              <a:rPr lang="es-ES" sz="2000" dirty="0">
                <a:latin typeface="Courier New" pitchFamily="49" charset="0"/>
                <a:cs typeface="Courier New" pitchFamily="49" charset="0"/>
              </a:rPr>
              <a:t>      }</a:t>
            </a:r>
          </a:p>
          <a:p>
            <a:pPr marL="0" indent="0">
              <a:buFontTx/>
              <a:buNone/>
              <a:defRPr/>
            </a:pPr>
            <a:r>
              <a:rPr lang="es-ES" sz="2000" dirty="0">
                <a:latin typeface="Courier New" pitchFamily="49" charset="0"/>
                <a:cs typeface="Courier New" pitchFamily="49" charset="0"/>
              </a:rPr>
              <a:t>    }</a:t>
            </a:r>
          </a:p>
          <a:p>
            <a:pPr marL="0" indent="0">
              <a:buFontTx/>
              <a:buNone/>
              <a:defRPr/>
            </a:pPr>
            <a:r>
              <a:rPr lang="es-ES_tradnl" sz="2000" dirty="0">
                <a:latin typeface="Courier New" pitchFamily="49" charset="0"/>
                <a:cs typeface="Courier New" pitchFamily="49" charset="0"/>
              </a:rPr>
              <a:t>// only this function is used if there is an error.</a:t>
            </a:r>
            <a:endParaRPr lang="es-ES" sz="2000" dirty="0">
              <a:latin typeface="Courier New" pitchFamily="49" charset="0"/>
              <a:cs typeface="Courier New" pitchFamily="49" charset="0"/>
            </a:endParaRPr>
          </a:p>
          <a:p>
            <a:pPr marL="0" indent="0">
              <a:buFontTx/>
              <a:buNone/>
              <a:defRPr/>
            </a:pPr>
            <a:r>
              <a:rPr lang="es-ES" sz="2000" dirty="0" err="1">
                <a:latin typeface="Courier New" pitchFamily="49" charset="0"/>
                <a:cs typeface="Courier New" pitchFamily="49" charset="0"/>
              </a:rPr>
              <a:t>protected </a:t>
            </a:r>
            <a:r>
              <a:rPr lang="es-ES" sz="2000" dirty="0" err="1">
                <a:latin typeface="Courier New" pitchFamily="49" charset="0"/>
                <a:cs typeface="Courier New" pitchFamily="49" charset="0"/>
              </a:rPr>
              <a:t>void </a:t>
            </a:r>
            <a:r>
              <a:rPr lang="es-ES" sz="2000" dirty="0" err="1">
                <a:latin typeface="Courier New" pitchFamily="49" charset="0"/>
                <a:cs typeface="Courier New" pitchFamily="49" charset="0"/>
              </a:rPr>
              <a:t>dispatch</a:t>
            </a:r>
            <a:r>
              <a:rPr lang="es-ES" sz="2000" dirty="0">
                <a:latin typeface="Courier New" pitchFamily="49" charset="0"/>
                <a:cs typeface="Courier New" pitchFamily="49" charset="0"/>
              </a:rPr>
              <a:t>(</a:t>
            </a:r>
            <a:r>
              <a:rPr lang="es-ES" sz="2000" dirty="0" err="1">
                <a:latin typeface="Courier New" pitchFamily="49" charset="0"/>
                <a:cs typeface="Courier New" pitchFamily="49" charset="0"/>
              </a:rPr>
              <a:t>HttpServletRequest </a:t>
            </a:r>
            <a:r>
              <a:rPr lang="es-ES" sz="2000" dirty="0" err="1">
                <a:latin typeface="Courier New" pitchFamily="49" charset="0"/>
                <a:cs typeface="Courier New" pitchFamily="49" charset="0"/>
              </a:rPr>
              <a:t>request</a:t>
            </a:r>
            <a:r>
              <a:rPr lang="es-ES" sz="2000" dirty="0">
                <a:latin typeface="Courier New" pitchFamily="49" charset="0"/>
                <a:cs typeface="Courier New" pitchFamily="49" charset="0"/>
              </a:rPr>
              <a:t>, </a:t>
            </a:r>
            <a:r>
              <a:rPr lang="es-ES" sz="2000" dirty="0" err="1">
                <a:latin typeface="Courier New" pitchFamily="49" charset="0"/>
                <a:cs typeface="Courier New" pitchFamily="49" charset="0"/>
              </a:rPr>
              <a:t>HttpServletResponse </a:t>
            </a:r>
            <a:r>
              <a:rPr lang="es-ES" sz="2000" dirty="0">
                <a:latin typeface="Courier New" pitchFamily="49" charset="0"/>
                <a:cs typeface="Courier New" pitchFamily="49" charset="0"/>
              </a:rPr>
              <a:t>response, </a:t>
            </a:r>
            <a:r>
              <a:rPr lang="es-ES" sz="2000" dirty="0" err="1">
                <a:latin typeface="Courier New" pitchFamily="49" charset="0"/>
                <a:cs typeface="Courier New" pitchFamily="49" charset="0"/>
              </a:rPr>
              <a:t>String </a:t>
            </a:r>
            <a:r>
              <a:rPr lang="es-ES" sz="2000" dirty="0">
                <a:latin typeface="Courier New" pitchFamily="49" charset="0"/>
                <a:cs typeface="Courier New" pitchFamily="49" charset="0"/>
              </a:rPr>
              <a:t>page)</a:t>
            </a:r>
          </a:p>
          <a:p>
            <a:pPr marL="0" indent="0">
              <a:buFontTx/>
              <a:buNone/>
              <a:defRPr/>
            </a:pPr>
            <a:r>
              <a:rPr lang="es-ES" sz="2000" dirty="0" err="1">
                <a:latin typeface="Courier New" pitchFamily="49" charset="0"/>
                <a:cs typeface="Courier New" pitchFamily="49" charset="0"/>
              </a:rPr>
              <a:t>throws </a:t>
            </a:r>
            <a:r>
              <a:rPr lang="es-ES" sz="2000" dirty="0" err="1">
                <a:latin typeface="Courier New" pitchFamily="49" charset="0"/>
                <a:cs typeface="Courier New" pitchFamily="49" charset="0"/>
              </a:rPr>
              <a:t>javax.servlet.ServletException</a:t>
            </a:r>
            <a:r>
              <a:rPr lang="es-ES" sz="2000" dirty="0">
                <a:latin typeface="Courier New" pitchFamily="49" charset="0"/>
                <a:cs typeface="Courier New" pitchFamily="49" charset="0"/>
              </a:rPr>
              <a:t>, </a:t>
            </a:r>
            <a:r>
              <a:rPr lang="es-ES" sz="2000" dirty="0" err="1">
                <a:latin typeface="Courier New" pitchFamily="49" charset="0"/>
                <a:cs typeface="Courier New" pitchFamily="49" charset="0"/>
              </a:rPr>
              <a:t>java.io.IOException </a:t>
            </a:r>
            <a:r>
              <a:rPr lang="es-ES" sz="2000" dirty="0">
                <a:latin typeface="Courier New" pitchFamily="49" charset="0"/>
                <a:cs typeface="Courier New" pitchFamily="49" charset="0"/>
              </a:rPr>
              <a:t>{</a:t>
            </a:r>
          </a:p>
          <a:p>
            <a:pPr marL="0" indent="0">
              <a:buFontTx/>
              <a:buNone/>
              <a:defRPr/>
            </a:pPr>
            <a:r>
              <a:rPr lang="es-ES" sz="2000" dirty="0" err="1">
                <a:latin typeface="Courier New" pitchFamily="49" charset="0"/>
                <a:cs typeface="Courier New" pitchFamily="49" charset="0"/>
              </a:rPr>
              <a:t> </a:t>
            </a:r>
            <a:r>
              <a:rPr lang="es-ES" sz="2000" dirty="0" err="1">
                <a:latin typeface="Courier New" pitchFamily="49" charset="0"/>
                <a:cs typeface="Courier New" pitchFamily="49" charset="0"/>
              </a:rPr>
              <a:t>RequestDispatcher </a:t>
            </a:r>
            <a:r>
              <a:rPr lang="es-ES" sz="2000" dirty="0" err="1">
                <a:latin typeface="Courier New" pitchFamily="49" charset="0"/>
                <a:cs typeface="Courier New" pitchFamily="49" charset="0"/>
              </a:rPr>
              <a:t>dispatcher </a:t>
            </a:r>
            <a:r>
              <a:rPr lang="es-ES" sz="2000" dirty="0">
                <a:latin typeface="Courier New" pitchFamily="49" charset="0"/>
                <a:cs typeface="Courier New" pitchFamily="49" charset="0"/>
              </a:rPr>
              <a:t>= </a:t>
            </a:r>
            <a:r>
              <a:rPr lang="es-ES" sz="2000" dirty="0" err="1">
                <a:latin typeface="Courier New" pitchFamily="49" charset="0"/>
                <a:cs typeface="Courier New" pitchFamily="49" charset="0"/>
              </a:rPr>
              <a:t>this.getServletContext</a:t>
            </a:r>
            <a:r>
              <a:rPr lang="es-ES" sz="2000" dirty="0">
                <a:latin typeface="Courier New" pitchFamily="49" charset="0"/>
                <a:cs typeface="Courier New" pitchFamily="49" charset="0"/>
              </a:rPr>
              <a:t>().</a:t>
            </a:r>
          </a:p>
          <a:p>
            <a:pPr marL="0" indent="0">
              <a:buFontTx/>
              <a:buNone/>
              <a:defRPr/>
            </a:pPr>
            <a:r>
              <a:rPr lang="es-ES" sz="2000" dirty="0" err="1">
                <a:latin typeface="Courier New" pitchFamily="49" charset="0"/>
                <a:cs typeface="Courier New" pitchFamily="49" charset="0"/>
              </a:rPr>
              <a:t>          getRequestDispatcher</a:t>
            </a:r>
            <a:r>
              <a:rPr lang="es-ES" sz="2000" dirty="0">
                <a:latin typeface="Courier New" pitchFamily="49" charset="0"/>
                <a:cs typeface="Courier New" pitchFamily="49" charset="0"/>
              </a:rPr>
              <a:t>(page);</a:t>
            </a:r>
          </a:p>
          <a:p>
            <a:pPr marL="0" indent="0">
              <a:buFontTx/>
              <a:buNone/>
              <a:defRPr/>
            </a:pPr>
            <a:r>
              <a:rPr lang="es-ES" sz="2000" dirty="0" err="1">
                <a:latin typeface="Courier New" pitchFamily="49" charset="0"/>
                <a:cs typeface="Courier New" pitchFamily="49" charset="0"/>
              </a:rPr>
              <a:t>  dispatcher.forward</a:t>
            </a:r>
            <a:r>
              <a:rPr lang="es-ES" sz="2000" dirty="0">
                <a:latin typeface="Courier New" pitchFamily="49" charset="0"/>
                <a:cs typeface="Courier New" pitchFamily="49" charset="0"/>
              </a:rPr>
              <a:t>(</a:t>
            </a:r>
            <a:r>
              <a:rPr lang="es-ES" sz="2000" dirty="0" err="1">
                <a:latin typeface="Courier New" pitchFamily="49" charset="0"/>
                <a:cs typeface="Courier New" pitchFamily="49" charset="0"/>
              </a:rPr>
              <a:t>request</a:t>
            </a:r>
            <a:r>
              <a:rPr lang="es-ES" sz="2000" dirty="0">
                <a:latin typeface="Courier New" pitchFamily="49" charset="0"/>
                <a:cs typeface="Courier New" pitchFamily="49" charset="0"/>
              </a:rPr>
              <a:t>, response);</a:t>
            </a:r>
          </a:p>
          <a:p>
            <a:pPr marL="0" indent="0">
              <a:buFontTx/>
              <a:buNone/>
              <a:defRPr/>
            </a:pPr>
            <a:r>
              <a:rPr lang="es-ES" sz="2000" dirty="0">
                <a:latin typeface="Courier New" pitchFamily="49" charset="0"/>
                <a:cs typeface="Courier New" pitchFamily="49" charset="0"/>
              </a:rPr>
              <a:t>    }</a:t>
            </a:r>
          </a:p>
          <a:p>
            <a:pPr marL="0" indent="0">
              <a:buFontTx/>
              <a:buNone/>
              <a:defRPr/>
            </a:pPr>
            <a:endParaRPr lang="es-ES" sz="2000" dirty="0">
              <a:latin typeface="Courier New" pitchFamily="49" charset="0"/>
              <a:cs typeface="Courier New" pitchFamily="49" charset="0"/>
            </a:endParaRPr>
          </a:p>
          <a:p>
            <a:pPr marL="0" indent="0">
              <a:buFontTx/>
              <a:buNone/>
              <a:defRPr/>
            </a:pPr>
            <a:r>
              <a:rPr lang="es-ES" sz="2000" dirty="0">
                <a:latin typeface="Courier New" pitchFamily="49" charset="0"/>
                <a:cs typeface="Courier New" pitchFamily="49" charset="0"/>
              </a:rPr>
              <a:t>  }</a:t>
            </a:r>
          </a:p>
          <a:p>
            <a:pPr marL="0" indent="0">
              <a:buFontTx/>
              <a:buNone/>
              <a:defRPr/>
            </a:pPr>
            <a:endParaRPr lang="es-ES" sz="2000" dirty="0">
              <a:latin typeface="Courier New" pitchFamily="49" charset="0"/>
              <a:cs typeface="Courier New" pitchFamily="49" charset="0"/>
            </a:endParaRPr>
          </a:p>
          <a:p>
            <a:pPr marL="0" indent="0">
              <a:buFontTx/>
              <a:buNone/>
              <a:defRPr/>
            </a:pPr>
            <a:endParaRPr lang="es-ES" sz="2000" dirty="0">
              <a:latin typeface="Courier New" pitchFamily="49" charset="0"/>
              <a:cs typeface="Courier New" pitchFamily="49" charset="0"/>
            </a:endParaRPr>
          </a:p>
          <a:p>
            <a:pPr>
              <a:defRPr/>
            </a:pPr>
            <a:endParaRPr lang="es-ES" dirty="0"/>
          </a:p>
        </p:txBody>
      </p:sp>
      <p:sp>
        <p:nvSpPr>
          <p:cNvPr id="54276"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379C5C8-2A8C-4798-A6D7-11500C50FB64}" type="slidenum">
              <a:rPr lang="es-ES_tradnl" altLang="es-ES" sz="1400" smtClean="0"/>
              <a:t>47</a:t>
            </a:fld>
            <a:endParaRPr lang="es-ES_tradnl" altLang="es-ES" sz="1400" smtClean="0"/>
          </a:p>
        </p:txBody>
      </p:sp>
      <p:sp>
        <p:nvSpPr>
          <p:cNvPr id="5427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484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Título"/>
          <p:cNvSpPr>
            <a:spLocks noGrp="1"/>
          </p:cNvSpPr>
          <p:nvPr>
            <p:ph type="title"/>
          </p:nvPr>
        </p:nvSpPr>
        <p:spPr/>
        <p:txBody>
          <a:bodyPr/>
          <a:lstStyle/>
          <a:p>
            <a:pPr>
              <a:defRPr/>
            </a:pPr>
            <a:r>
              <a:rPr lang="es-ES_tradnl" altLang="es-ES" dirty="0">
                <a:solidFill>
                  <a:schemeClr val="bg1">
                    <a:lumMod val="50000"/>
                  </a:schemeClr>
                </a:solidFill>
              </a:rPr>
              <a:t>Application Controller Pattern</a:t>
            </a:r>
            <a:endParaRPr lang="es-ES" altLang="es-ES" dirty="0">
              <a:solidFill>
                <a:schemeClr val="bg1">
                  <a:lumMod val="50000"/>
                </a:schemeClr>
              </a:solidFill>
            </a:endParaRPr>
          </a:p>
        </p:txBody>
      </p:sp>
      <p:sp>
        <p:nvSpPr>
          <p:cNvPr id="55299" name="2 Marcador de contenido"/>
          <p:cNvSpPr>
            <a:spLocks noGrp="1"/>
          </p:cNvSpPr>
          <p:nvPr>
            <p:ph idx="1"/>
          </p:nvPr>
        </p:nvSpPr>
        <p:spPr/>
        <p:txBody>
          <a:bodyPr/>
          <a:lstStyle/>
          <a:p>
            <a:r>
              <a:rPr lang="es-ES_tradnl" altLang="es-ES" smtClean="0"/>
              <a:t>Purpose</a:t>
            </a:r>
          </a:p>
          <a:p>
            <a:pPr lvl="1"/>
            <a:r>
              <a:rPr lang="es-ES_tradnl" altLang="es-ES" smtClean="0"/>
              <a:t>We want to centralize and modularize the management of actions and views.</a:t>
            </a:r>
          </a:p>
          <a:p>
            <a:r>
              <a:rPr lang="es-ES_tradnl" altLang="es-ES" smtClean="0"/>
              <a:t>Also known as</a:t>
            </a:r>
          </a:p>
          <a:p>
            <a:pPr lvl="1"/>
            <a:r>
              <a:rPr lang="es-ES_tradnl" altLang="es-ES" i="1" smtClean="0"/>
              <a:t>Application controller </a:t>
            </a:r>
            <a:endParaRPr lang="es-ES" altLang="es-ES" i="1" smtClean="0"/>
          </a:p>
        </p:txBody>
      </p:sp>
      <p:sp>
        <p:nvSpPr>
          <p:cNvPr id="55300"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8C0435E-8EF6-4788-ADE5-4FB971D33852}" type="slidenum">
              <a:rPr lang="es-ES_tradnl" altLang="es-ES" sz="1400" smtClean="0"/>
              <a:t>48</a:t>
            </a:fld>
            <a:endParaRPr lang="es-ES_tradnl" altLang="es-ES" sz="1400" smtClean="0"/>
          </a:p>
        </p:txBody>
      </p:sp>
      <p:sp>
        <p:nvSpPr>
          <p:cNvPr id="5530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496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Título"/>
          <p:cNvSpPr>
            <a:spLocks noGrp="1"/>
          </p:cNvSpPr>
          <p:nvPr>
            <p:ph type="title"/>
          </p:nvPr>
        </p:nvSpPr>
        <p:spPr/>
        <p:txBody>
          <a:bodyPr/>
          <a:lstStyle/>
          <a:p>
            <a:pPr>
              <a:defRPr/>
            </a:pPr>
            <a:r>
              <a:rPr lang="es-ES_tradnl" altLang="es-ES" dirty="0">
                <a:solidFill>
                  <a:schemeClr val="bg1">
                    <a:lumMod val="50000"/>
                  </a:schemeClr>
                </a:solidFill>
              </a:rPr>
              <a:t>Application Controller Pattern</a:t>
            </a:r>
            <a:endParaRPr lang="es-ES" dirty="0" smtClean="0">
              <a:solidFill>
                <a:schemeClr val="bg1">
                  <a:lumMod val="50000"/>
                </a:schemeClr>
              </a:solidFill>
            </a:endParaRPr>
          </a:p>
        </p:txBody>
      </p:sp>
      <p:sp>
        <p:nvSpPr>
          <p:cNvPr id="3" name="2 Marcador de contenido"/>
          <p:cNvSpPr>
            <a:spLocks noGrp="1"/>
          </p:cNvSpPr>
          <p:nvPr>
            <p:ph idx="1"/>
          </p:nvPr>
        </p:nvSpPr>
        <p:spPr/>
        <p:txBody>
          <a:bodyPr/>
          <a:lstStyle/>
          <a:p>
            <a:pPr>
              <a:defRPr/>
            </a:pPr>
            <a:r>
              <a:rPr lang="es-ES_tradnl" dirty="0" smtClean="0"/>
              <a:t>Motivation</a:t>
            </a:r>
          </a:p>
          <a:p>
            <a:pPr lvl="1">
              <a:defRPr/>
            </a:pPr>
            <a:r>
              <a:rPr lang="es-ES_tradnl" dirty="0" smtClean="0"/>
              <a:t>You want to reuse the view and action management code.</a:t>
            </a:r>
          </a:p>
          <a:p>
            <a:pPr lvl="1">
              <a:defRPr/>
            </a:pPr>
            <a:r>
              <a:rPr lang="es-ES_tradnl" dirty="0" smtClean="0"/>
              <a:t>You want to improve the extensibility of request handling (</a:t>
            </a:r>
            <a:r>
              <a:rPr lang="es-ES_tradnl" dirty="0" err="1" smtClean="0"/>
              <a:t>e.g. </a:t>
            </a:r>
            <a:r>
              <a:rPr lang="es-ES_tradnl" dirty="0" smtClean="0"/>
              <a:t>add use cases to an application incrementally).</a:t>
            </a:r>
          </a:p>
          <a:p>
            <a:pPr lvl="1">
              <a:defRPr/>
            </a:pPr>
            <a:r>
              <a:rPr lang="es-ES_tradnl" altLang="es-ES" dirty="0"/>
              <a:t>Improved code modularity and maintainability is desired, facilitating application extension and testing of request handling code independently of the web container. </a:t>
            </a:r>
            <a:endParaRPr lang="en-US" altLang="es-ES" dirty="0"/>
          </a:p>
          <a:p>
            <a:pPr lvl="1">
              <a:defRPr/>
            </a:pPr>
            <a:endParaRPr lang="es-ES_tradnl" dirty="0" smtClean="0"/>
          </a:p>
          <a:p>
            <a:pPr marL="457200" lvl="1" indent="0">
              <a:buFontTx/>
              <a:buNone/>
              <a:defRPr/>
            </a:pPr>
            <a:endParaRPr lang="es-ES" dirty="0"/>
          </a:p>
        </p:txBody>
      </p:sp>
      <p:sp>
        <p:nvSpPr>
          <p:cNvPr id="56324"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1E573FE-B0D2-4322-B9BA-E7DAC1A3E099}" type="slidenum">
              <a:rPr lang="es-ES_tradnl" altLang="es-ES" sz="1400" smtClean="0"/>
              <a:t>49</a:t>
            </a:fld>
            <a:endParaRPr lang="es-ES_tradnl" altLang="es-ES" sz="1400" smtClean="0"/>
          </a:p>
        </p:txBody>
      </p:sp>
      <p:sp>
        <p:nvSpPr>
          <p:cNvPr id="5632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509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Título"/>
          <p:cNvSpPr>
            <a:spLocks noGrp="1"/>
          </p:cNvSpPr>
          <p:nvPr>
            <p:ph type="title"/>
          </p:nvPr>
        </p:nvSpPr>
        <p:spPr/>
        <p:txBody>
          <a:bodyPr/>
          <a:lstStyle/>
          <a:p>
            <a:pPr>
              <a:defRPr/>
            </a:pPr>
            <a:r>
              <a:rPr lang="es-ES_tradnl" altLang="es-ES" dirty="0">
                <a:solidFill>
                  <a:schemeClr val="bg1">
                    <a:lumMod val="50000"/>
                  </a:schemeClr>
                </a:solidFill>
              </a:rPr>
              <a:t>Application Controller Pattern</a:t>
            </a:r>
            <a:endParaRPr lang="es-ES" dirty="0" smtClean="0">
              <a:solidFill>
                <a:schemeClr val="bg1">
                  <a:lumMod val="50000"/>
                </a:schemeClr>
              </a:solidFill>
            </a:endParaRPr>
          </a:p>
        </p:txBody>
      </p:sp>
      <p:sp>
        <p:nvSpPr>
          <p:cNvPr id="57347" name="2 Marcador de contenido"/>
          <p:cNvSpPr>
            <a:spLocks noGrp="1"/>
          </p:cNvSpPr>
          <p:nvPr>
            <p:ph idx="1"/>
          </p:nvPr>
        </p:nvSpPr>
        <p:spPr/>
        <p:txBody>
          <a:bodyPr/>
          <a:lstStyle/>
          <a:p>
            <a:r>
              <a:rPr lang="es-ES_tradnl" altLang="es-ES" smtClean="0"/>
              <a:t>It must be applied when</a:t>
            </a:r>
          </a:p>
          <a:p>
            <a:pPr lvl="1"/>
            <a:r>
              <a:rPr lang="es-ES_tradnl" altLang="es-ES" smtClean="0"/>
              <a:t>You want to centralize the retrieval and invocation of request processing components, such as commands and views. </a:t>
            </a:r>
            <a:endParaRPr lang="es-ES" altLang="es-ES" smtClean="0"/>
          </a:p>
        </p:txBody>
      </p:sp>
      <p:sp>
        <p:nvSpPr>
          <p:cNvPr id="57348"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4E02948-3AB6-4884-805E-F475F589CF50}" type="slidenum">
              <a:rPr lang="es-ES_tradnl" altLang="es-ES" sz="1400" smtClean="0"/>
              <a:t>50</a:t>
            </a:fld>
            <a:endParaRPr lang="es-ES_tradnl" altLang="es-ES" sz="1400" smtClean="0"/>
          </a:p>
        </p:txBody>
      </p:sp>
      <p:sp>
        <p:nvSpPr>
          <p:cNvPr id="5734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sld>
</file>

<file path=ppt/slides/slide5112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Título"/>
          <p:cNvSpPr>
            <a:spLocks noGrp="1"/>
          </p:cNvSpPr>
          <p:nvPr>
            <p:ph type="title"/>
          </p:nvPr>
        </p:nvSpPr>
        <p:spPr/>
        <p:txBody>
          <a:bodyPr/>
          <a:lstStyle/>
          <a:p>
            <a:pPr>
              <a:defRPr/>
            </a:pPr>
            <a:r>
              <a:rPr lang="es-ES_tradnl" altLang="es-ES" dirty="0">
                <a:solidFill>
                  <a:schemeClr val="bg1">
                    <a:lumMod val="50000"/>
                  </a:schemeClr>
                </a:solidFill>
              </a:rPr>
              <a:t>Application Controller Pattern</a:t>
            </a:r>
            <a:endParaRPr lang="es-ES" dirty="0" smtClean="0">
              <a:solidFill>
                <a:schemeClr val="bg1">
                  <a:lumMod val="50000"/>
                </a:schemeClr>
              </a:solidFill>
            </a:endParaRPr>
          </a:p>
        </p:txBody>
      </p:sp>
      <p:sp>
        <p:nvSpPr>
          <p:cNvPr id="58371" name="2 Marcador de contenido"/>
          <p:cNvSpPr>
            <a:spLocks noGrp="1"/>
          </p:cNvSpPr>
          <p:nvPr>
            <p:ph idx="1"/>
          </p:nvPr>
        </p:nvSpPr>
        <p:spPr>
          <a:xfrm>
            <a:off x="914400" y="1981200"/>
            <a:ext cx="9067800" cy="696913"/>
          </a:xfrm>
        </p:spPr>
        <p:txBody>
          <a:bodyPr/>
          <a:lstStyle/>
          <a:p>
            <a:r>
              <a:rPr lang="es-ES_tradnl" altLang="es-ES" smtClean="0"/>
              <a:t>Structure: </a:t>
            </a:r>
            <a:endParaRPr lang="es-ES" altLang="es-ES" smtClean="0"/>
          </a:p>
        </p:txBody>
      </p:sp>
      <p:sp>
        <p:nvSpPr>
          <p:cNvPr id="58372"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B4AE5FB-43B0-4714-AD9F-E1F8F68108B0}" type="slidenum">
              <a:rPr lang="es-ES_tradnl" altLang="es-ES" sz="1400" smtClean="0"/>
              <a:t>51</a:t>
            </a:fld>
            <a:endParaRPr lang="es-ES_tradnl" altLang="es-ES" sz="1400" smtClean="0"/>
          </a:p>
        </p:txBody>
      </p:sp>
      <p:pic>
        <p:nvPicPr>
          <p:cNvPr id="58373" name="Picture 2" descr="http://www.corej2eepatterns.com/Patterns2ndEd/images/ACMainCla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75" y="2557463"/>
            <a:ext cx="61055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 Box 6"/>
          <p:cNvSpPr txBox="1">
            <a:spLocks noChangeArrowheads="1"/>
          </p:cNvSpPr>
          <p:nvPr/>
        </p:nvSpPr>
        <p:spPr bwMode="auto">
          <a:xfrm>
            <a:off x="2936875" y="5527675"/>
            <a:ext cx="64690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Structure of the application controller pattern</a:t>
            </a:r>
          </a:p>
        </p:txBody>
      </p:sp>
      <p:sp>
        <p:nvSpPr>
          <p:cNvPr id="5837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sld>
</file>

<file path=ppt/slides/slide521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Título"/>
          <p:cNvSpPr>
            <a:spLocks noGrp="1"/>
          </p:cNvSpPr>
          <p:nvPr>
            <p:ph type="title"/>
          </p:nvPr>
        </p:nvSpPr>
        <p:spPr/>
        <p:txBody>
          <a:bodyPr/>
          <a:lstStyle/>
          <a:p>
            <a:pPr>
              <a:defRPr/>
            </a:pPr>
            <a:r>
              <a:rPr lang="es-ES_tradnl" altLang="es-ES" dirty="0">
                <a:solidFill>
                  <a:schemeClr val="bg1">
                    <a:lumMod val="50000"/>
                  </a:schemeClr>
                </a:solidFill>
              </a:rPr>
              <a:t>Application Controller Pattern</a:t>
            </a:r>
            <a:endParaRPr lang="es-ES" dirty="0" smtClean="0">
              <a:solidFill>
                <a:schemeClr val="bg1">
                  <a:lumMod val="50000"/>
                </a:schemeClr>
              </a:solidFill>
            </a:endParaRPr>
          </a:p>
        </p:txBody>
      </p:sp>
      <p:sp>
        <p:nvSpPr>
          <p:cNvPr id="59395"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63EE98-E9F5-40FA-B41F-1D637C2627C7}" type="slidenum">
              <a:rPr lang="es-ES_tradnl" altLang="es-ES" sz="1400" smtClean="0"/>
              <a:t>52</a:t>
            </a:fld>
            <a:endParaRPr lang="es-ES_tradnl" altLang="es-ES" sz="1400" smtClean="0"/>
          </a:p>
        </p:txBody>
      </p:sp>
      <p:pic>
        <p:nvPicPr>
          <p:cNvPr id="59396" name="Picture 2" descr="http://www.corej2eepatterns.com/Patterns2ndEd/images/ACMainSeq.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938" y="1901825"/>
            <a:ext cx="6096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6"/>
          <p:cNvSpPr txBox="1">
            <a:spLocks noChangeArrowheads="1"/>
          </p:cNvSpPr>
          <p:nvPr/>
        </p:nvSpPr>
        <p:spPr bwMode="auto">
          <a:xfrm>
            <a:off x="1643063" y="5813425"/>
            <a:ext cx="90566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Interaction between related objects by application controller</a:t>
            </a:r>
          </a:p>
        </p:txBody>
      </p:sp>
      <p:sp>
        <p:nvSpPr>
          <p:cNvPr id="59398"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sld>
</file>

<file path=ppt/slides/slide533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Título"/>
          <p:cNvSpPr>
            <a:spLocks noGrp="1"/>
          </p:cNvSpPr>
          <p:nvPr>
            <p:ph type="title"/>
          </p:nvPr>
        </p:nvSpPr>
        <p:spPr/>
        <p:txBody>
          <a:bodyPr/>
          <a:lstStyle/>
          <a:p>
            <a:pPr>
              <a:defRPr/>
            </a:pPr>
            <a:r>
              <a:rPr lang="es-ES_tradnl" altLang="es-ES" dirty="0">
                <a:solidFill>
                  <a:schemeClr val="bg1">
                    <a:lumMod val="50000"/>
                  </a:schemeClr>
                </a:solidFill>
              </a:rPr>
              <a:t>Application Controller Pattern</a:t>
            </a:r>
            <a:endParaRPr lang="es-ES" dirty="0" smtClean="0">
              <a:solidFill>
                <a:schemeClr val="bg1">
                  <a:lumMod val="50000"/>
                </a:schemeClr>
              </a:solidFill>
            </a:endParaRPr>
          </a:p>
        </p:txBody>
      </p:sp>
      <p:sp>
        <p:nvSpPr>
          <p:cNvPr id="60419" name="2 Marcador de contenido"/>
          <p:cNvSpPr>
            <a:spLocks noGrp="1"/>
          </p:cNvSpPr>
          <p:nvPr>
            <p:ph idx="1"/>
          </p:nvPr>
        </p:nvSpPr>
        <p:spPr/>
        <p:txBody>
          <a:bodyPr/>
          <a:lstStyle/>
          <a:p>
            <a:r>
              <a:rPr lang="es-ES_tradnl" altLang="es-ES" smtClean="0"/>
              <a:t>Consequences</a:t>
            </a:r>
          </a:p>
          <a:p>
            <a:pPr lvl="1"/>
            <a:r>
              <a:rPr lang="es-ES_tradnl" altLang="es-ES" smtClean="0"/>
              <a:t>Advantages</a:t>
            </a:r>
          </a:p>
          <a:p>
            <a:pPr lvl="2"/>
            <a:r>
              <a:rPr lang="es-ES_tradnl" altLang="es-ES" smtClean="0"/>
              <a:t>Improved modularity</a:t>
            </a:r>
          </a:p>
          <a:p>
            <a:pPr lvl="2"/>
            <a:r>
              <a:rPr lang="es-ES_tradnl" altLang="es-ES" smtClean="0"/>
              <a:t>Improved reuse</a:t>
            </a:r>
          </a:p>
          <a:p>
            <a:pPr lvl="2"/>
            <a:r>
              <a:rPr lang="es-ES_tradnl" altLang="es-ES" smtClean="0"/>
              <a:t>Improved extensibility</a:t>
            </a:r>
          </a:p>
          <a:p>
            <a:pPr lvl="1"/>
            <a:r>
              <a:rPr lang="es-ES_tradnl" altLang="es-ES" smtClean="0"/>
              <a:t>Inconveniences</a:t>
            </a:r>
          </a:p>
          <a:p>
            <a:pPr lvl="2"/>
            <a:r>
              <a:rPr lang="es-ES_tradnl" altLang="es-ES" smtClean="0"/>
              <a:t>Increases the number of objects involved</a:t>
            </a:r>
          </a:p>
          <a:p>
            <a:pPr lvl="2"/>
            <a:r>
              <a:rPr lang="es-ES_tradnl" altLang="es-ES" smtClean="0"/>
              <a:t>In large applications it can grow very large </a:t>
            </a:r>
            <a:endParaRPr lang="es-ES" altLang="es-ES" smtClean="0"/>
          </a:p>
        </p:txBody>
      </p:sp>
      <p:sp>
        <p:nvSpPr>
          <p:cNvPr id="60420"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005DF11-51EB-4D2D-B316-34FC20AAE40D}" type="slidenum">
              <a:rPr lang="es-ES_tradnl" altLang="es-ES" sz="1400" smtClean="0"/>
              <a:t>53</a:t>
            </a:fld>
            <a:endParaRPr lang="es-ES_tradnl" altLang="es-ES" sz="1400" smtClean="0"/>
          </a:p>
        </p:txBody>
      </p:sp>
      <p:sp>
        <p:nvSpPr>
          <p:cNvPr id="6042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sld>
</file>

<file path=ppt/slides/slide54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9788101-4DAC-404B-A151-D35A09B6D54E}" type="slidenum">
              <a:rPr lang="es-ES_tradnl" altLang="es-ES" sz="1400" smtClean="0"/>
              <a:t>5</a:t>
            </a:fld>
            <a:endParaRPr lang="es-ES_tradnl" altLang="es-ES" sz="1400" smtClean="0"/>
          </a:p>
        </p:txBody>
      </p:sp>
      <p:sp>
        <p:nvSpPr>
          <p:cNvPr id="10243" name="Rectangle 2"/>
          <p:cNvSpPr>
            <a:spLocks noGrp="1" noChangeArrowheads="1"/>
          </p:cNvSpPr>
          <p:nvPr>
            <p:ph type="title"/>
          </p:nvPr>
        </p:nvSpPr>
        <p:spPr/>
        <p:txBody>
          <a:bodyPr/>
          <a:lstStyle/>
          <a:p>
            <a:pPr eaLnBrk="1" hangingPunct="1"/>
            <a:r>
              <a:rPr lang="es-ES" altLang="es-ES" smtClean="0"/>
              <a:t>References</a:t>
            </a:r>
          </a:p>
        </p:txBody>
      </p:sp>
      <p:sp>
        <p:nvSpPr>
          <p:cNvPr id="10244" name="Rectangle 3"/>
          <p:cNvSpPr>
            <a:spLocks noGrp="1" noChangeArrowheads="1"/>
          </p:cNvSpPr>
          <p:nvPr>
            <p:ph type="body" idx="1"/>
          </p:nvPr>
        </p:nvSpPr>
        <p:spPr/>
        <p:txBody>
          <a:bodyPr/>
          <a:lstStyle/>
          <a:p>
            <a:pPr eaLnBrk="1" hangingPunct="1"/>
            <a:r>
              <a:rPr lang="es-ES" altLang="es-ES" smtClean="0"/>
              <a:t>Alur, D., Malks, D., Crupi. </a:t>
            </a:r>
            <a:r>
              <a:rPr lang="es-ES" altLang="es-ES" smtClean="0"/>
              <a:t>J. </a:t>
            </a:r>
            <a:r>
              <a:rPr lang="es-ES" altLang="es-ES" i="1" smtClean="0"/>
              <a:t>Core J2EE Design Patterns: Best Practices and Design Strategies. 2nd Edition.</a:t>
            </a:r>
            <a:r>
              <a:rPr lang="es-ES" altLang="es-ES" smtClean="0"/>
              <a:t> Prentice Hall, 2003</a:t>
            </a:r>
          </a:p>
          <a:p>
            <a:pPr eaLnBrk="1" hangingPunct="1"/>
            <a:r>
              <a:rPr lang="es-ES" altLang="es-ES" smtClean="0"/>
              <a:t>Fowler, M. </a:t>
            </a:r>
            <a:r>
              <a:rPr lang="es-ES" altLang="es-ES" i="1" smtClean="0"/>
              <a:t>Patterns of Enterprise Application Architecture</a:t>
            </a:r>
            <a:r>
              <a:rPr lang="es-ES" altLang="es-ES" smtClean="0"/>
              <a:t>. Addison-Wesley, 2002</a:t>
            </a:r>
          </a:p>
          <a:p>
            <a:pPr eaLnBrk="1" hangingPunct="1"/>
            <a:r>
              <a:rPr lang="es-ES" altLang="es-ES" smtClean="0"/>
              <a:t>Java Platform Enterprise Edition 7 Tutorial </a:t>
            </a:r>
            <a:r>
              <a:rPr lang="es-ES" altLang="es-ES" smtClean="0"/>
              <a:t>https://docs.oracle.com/javaee/7/tutorial/index.html </a:t>
            </a:r>
          </a:p>
          <a:p>
            <a:pPr eaLnBrk="1" hangingPunct="1"/>
            <a:endParaRPr lang="es-ES" altLang="es-ES" smtClean="0"/>
          </a:p>
          <a:p>
            <a:pPr eaLnBrk="1" hangingPunct="1"/>
            <a:endParaRPr lang="es-ES" altLang="es-ES" smtClean="0"/>
          </a:p>
        </p:txBody>
      </p:sp>
      <p:sp>
        <p:nvSpPr>
          <p:cNvPr id="1024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546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Título"/>
          <p:cNvSpPr>
            <a:spLocks noGrp="1"/>
          </p:cNvSpPr>
          <p:nvPr>
            <p:ph type="title"/>
          </p:nvPr>
        </p:nvSpPr>
        <p:spPr/>
        <p:txBody>
          <a:bodyPr/>
          <a:lstStyle/>
          <a:p>
            <a:pPr>
              <a:defRPr/>
            </a:pPr>
            <a:r>
              <a:rPr lang="es-ES_tradnl" altLang="es-ES" dirty="0">
                <a:solidFill>
                  <a:schemeClr val="bg1">
                    <a:lumMod val="50000"/>
                  </a:schemeClr>
                </a:solidFill>
              </a:rPr>
              <a:t>Application Controller Pattern</a:t>
            </a:r>
            <a:endParaRPr lang="es-ES" dirty="0" smtClean="0">
              <a:solidFill>
                <a:schemeClr val="bg1">
                  <a:lumMod val="50000"/>
                </a:schemeClr>
              </a:solidFill>
            </a:endParaRPr>
          </a:p>
        </p:txBody>
      </p:sp>
      <p:sp>
        <p:nvSpPr>
          <p:cNvPr id="61443"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0606AE3-0E5D-484D-A9CF-21EB6EAF01E9}" type="slidenum">
              <a:rPr lang="es-ES_tradnl" altLang="es-ES" sz="1400" smtClean="0"/>
              <a:t>54</a:t>
            </a:fld>
            <a:endParaRPr lang="es-ES_tradnl" altLang="es-ES" sz="1400" smtClean="0"/>
          </a:p>
        </p:txBody>
      </p:sp>
      <p:sp>
        <p:nvSpPr>
          <p:cNvPr id="61444"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
        <p:nvSpPr>
          <p:cNvPr id="8" name="2 Marcador de contenido"/>
          <p:cNvSpPr>
            <a:spLocks noGrp="1"/>
          </p:cNvSpPr>
          <p:nvPr>
            <p:ph idx="1"/>
          </p:nvPr>
        </p:nvSpPr>
        <p:spPr>
          <a:xfrm>
            <a:off x="914400" y="1981200"/>
            <a:ext cx="10788650" cy="4114800"/>
          </a:xfrm>
        </p:spPr>
        <p:txBody>
          <a:bodyPr/>
          <a:lstStyle/>
          <a:p>
            <a:pPr>
              <a:defRPr/>
            </a:pPr>
            <a:r>
              <a:rPr lang="es-ES_tradnl" dirty="0" smtClean="0"/>
              <a:t>Example code</a:t>
            </a:r>
          </a:p>
          <a:p>
            <a:pPr marL="0" indent="0">
              <a:buFontTx/>
              <a:buNone/>
              <a:defRPr/>
            </a:pPr>
            <a:r>
              <a:rPr lang="es-ES" sz="2000" b="1" dirty="0">
                <a:latin typeface="Courier New" pitchFamily="49" charset="0"/>
                <a:cs typeface="Courier New" pitchFamily="49" charset="0"/>
              </a:rPr>
              <a:t>interface </a:t>
            </a:r>
            <a:r>
              <a:rPr lang="es-ES" sz="2000" b="1" dirty="0" err="1">
                <a:latin typeface="Courier New" pitchFamily="49" charset="0"/>
                <a:cs typeface="Courier New" pitchFamily="49" charset="0"/>
              </a:rPr>
              <a:t>ApplicationController </a:t>
            </a:r>
            <a:endParaRPr lang="es-ES" sz="2000" b="1" dirty="0" smtClean="0">
              <a:latin typeface="Courier New" pitchFamily="49" charset="0"/>
              <a:cs typeface="Courier New" pitchFamily="49" charset="0"/>
            </a:endParaRPr>
          </a:p>
          <a:p>
            <a:pPr marL="0" indent="0">
              <a:buFontTx/>
              <a:buNone/>
              <a:defRPr/>
            </a:pPr>
            <a:r>
              <a:rPr lang="es-ES" sz="2000" dirty="0" smtClean="0">
                <a:latin typeface="Courier New" pitchFamily="49" charset="0"/>
                <a:cs typeface="Courier New" pitchFamily="49" charset="0"/>
              </a:rPr>
              <a:t>{</a:t>
            </a:r>
            <a:endParaRPr lang="es-ES" sz="2000" dirty="0">
              <a:latin typeface="Courier New" pitchFamily="49" charset="0"/>
              <a:cs typeface="Courier New" pitchFamily="49" charset="0"/>
            </a:endParaRPr>
          </a:p>
          <a:p>
            <a:pPr marL="0" indent="0">
              <a:buFontTx/>
              <a:buNone/>
              <a:defRPr/>
            </a:pPr>
            <a:r>
              <a:rPr lang="es-ES" sz="2000" dirty="0" err="1" smtClean="0">
                <a:latin typeface="Courier New" pitchFamily="49" charset="0"/>
                <a:cs typeface="Courier New" pitchFamily="49" charset="0"/>
              </a:rPr>
              <a:t>	ResponseContext </a:t>
            </a:r>
            <a:r>
              <a:rPr lang="es-ES" sz="2000" dirty="0" err="1">
                <a:latin typeface="Courier New" pitchFamily="49" charset="0"/>
                <a:cs typeface="Courier New" pitchFamily="49" charset="0"/>
              </a:rPr>
              <a:t>handleRequest</a:t>
            </a:r>
            <a:r>
              <a:rPr lang="es-ES" sz="2000" dirty="0">
                <a:latin typeface="Courier New" pitchFamily="49" charset="0"/>
                <a:cs typeface="Courier New" pitchFamily="49" charset="0"/>
              </a:rPr>
              <a:t>(</a:t>
            </a:r>
            <a:r>
              <a:rPr lang="es-ES" sz="2000" dirty="0" err="1">
                <a:latin typeface="Courier New" pitchFamily="49" charset="0"/>
                <a:cs typeface="Courier New" pitchFamily="49" charset="0"/>
              </a:rPr>
              <a:t>RequestContext </a:t>
            </a:r>
            <a:r>
              <a:rPr lang="es-ES" sz="2000" dirty="0" err="1">
                <a:latin typeface="Courier New" pitchFamily="49" charset="0"/>
                <a:cs typeface="Courier New" pitchFamily="49" charset="0"/>
              </a:rPr>
              <a:t>requestContext</a:t>
            </a:r>
            <a:r>
              <a:rPr lang="es-ES" sz="2000" dirty="0" smtClean="0">
                <a:latin typeface="Courier New" pitchFamily="49" charset="0"/>
                <a:cs typeface="Courier New" pitchFamily="49" charset="0"/>
              </a:rPr>
              <a:t>);</a:t>
            </a:r>
          </a:p>
          <a:p>
            <a:pPr marL="0" indent="0">
              <a:buFontTx/>
              <a:buNone/>
              <a:defRPr/>
            </a:pPr>
            <a:endParaRPr lang="es-ES" sz="2000" dirty="0">
              <a:latin typeface="Courier New" pitchFamily="49" charset="0"/>
              <a:cs typeface="Courier New" pitchFamily="49" charset="0"/>
            </a:endParaRPr>
          </a:p>
          <a:p>
            <a:pPr marL="0" indent="0">
              <a:buFontTx/>
              <a:buNone/>
              <a:defRPr/>
            </a:pPr>
            <a:r>
              <a:rPr lang="es-ES" sz="2000" dirty="0" err="1">
                <a:latin typeface="Courier New" pitchFamily="49" charset="0"/>
                <a:cs typeface="Courier New" pitchFamily="49" charset="0"/>
              </a:rPr>
              <a:t>	</a:t>
            </a:r>
            <a:r>
              <a:rPr lang="es-ES" sz="2000" dirty="0" err="1" smtClean="0">
                <a:latin typeface="Courier New" pitchFamily="49" charset="0"/>
                <a:cs typeface="Courier New" pitchFamily="49" charset="0"/>
              </a:rPr>
              <a:t>void </a:t>
            </a:r>
            <a:r>
              <a:rPr lang="es-ES" sz="2000" dirty="0" err="1">
                <a:latin typeface="Courier New" pitchFamily="49" charset="0"/>
                <a:cs typeface="Courier New" pitchFamily="49" charset="0"/>
              </a:rPr>
              <a:t>handleResponse</a:t>
            </a:r>
            <a:r>
              <a:rPr lang="es-ES" sz="2000" dirty="0">
                <a:latin typeface="Courier New" pitchFamily="49" charset="0"/>
                <a:cs typeface="Courier New" pitchFamily="49" charset="0"/>
              </a:rPr>
              <a:t>(</a:t>
            </a:r>
            <a:r>
              <a:rPr lang="es-ES" sz="2000" dirty="0" err="1">
                <a:latin typeface="Courier New" pitchFamily="49" charset="0"/>
                <a:cs typeface="Courier New" pitchFamily="49" charset="0"/>
              </a:rPr>
              <a:t>RequestContext </a:t>
            </a:r>
            <a:r>
              <a:rPr lang="es-ES" sz="2000" dirty="0" err="1">
                <a:latin typeface="Courier New" pitchFamily="49" charset="0"/>
                <a:cs typeface="Courier New" pitchFamily="49" charset="0"/>
              </a:rPr>
              <a:t>requestContext</a:t>
            </a:r>
            <a:r>
              <a:rPr lang="es-ES" sz="2000" dirty="0">
                <a:latin typeface="Courier New" pitchFamily="49" charset="0"/>
                <a:cs typeface="Courier New" pitchFamily="49" charset="0"/>
              </a:rPr>
              <a:t>, </a:t>
            </a:r>
            <a:r>
              <a:rPr lang="es-ES" sz="2000" dirty="0" err="1">
                <a:latin typeface="Courier New" pitchFamily="49" charset="0"/>
                <a:cs typeface="Courier New" pitchFamily="49" charset="0"/>
              </a:rPr>
              <a:t>ResponseContext </a:t>
            </a:r>
            <a:r>
              <a:rPr lang="es-ES" sz="2000" dirty="0" err="1">
                <a:latin typeface="Courier New" pitchFamily="49" charset="0"/>
                <a:cs typeface="Courier New" pitchFamily="49" charset="0"/>
              </a:rPr>
              <a:t>responseContext</a:t>
            </a:r>
            <a:r>
              <a:rPr lang="es-ES" sz="2000" dirty="0">
                <a:latin typeface="Courier New" pitchFamily="49" charset="0"/>
                <a:cs typeface="Courier New" pitchFamily="49" charset="0"/>
              </a:rPr>
              <a:t>);</a:t>
            </a:r>
          </a:p>
          <a:p>
            <a:pPr marL="0" indent="0">
              <a:buFontTx/>
              <a:buNone/>
              <a:defRPr/>
            </a:pPr>
            <a:r>
              <a:rPr lang="es-ES_tradnl" sz="2000" dirty="0">
                <a:latin typeface="Courier New" pitchFamily="49" charset="0"/>
                <a:cs typeface="Courier New" pitchFamily="49" charset="0"/>
              </a:rPr>
              <a:t>}</a:t>
            </a:r>
            <a:endParaRPr lang="es-ES" sz="2000" dirty="0">
              <a:latin typeface="Courier New" pitchFamily="49" charset="0"/>
              <a:cs typeface="Courier New" pitchFamily="49" charset="0"/>
            </a:endParaRPr>
          </a:p>
        </p:txBody>
      </p:sp>
    </p:spTree>
  </p:cSld>
  <p:clrMapOvr>
    <a:masterClrMapping/>
  </p:clrMapOvr>
</p:sld>
</file>

<file path=ppt/slides/slide559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Título"/>
          <p:cNvSpPr>
            <a:spLocks noGrp="1"/>
          </p:cNvSpPr>
          <p:nvPr>
            <p:ph type="title"/>
          </p:nvPr>
        </p:nvSpPr>
        <p:spPr/>
        <p:txBody>
          <a:bodyPr/>
          <a:lstStyle/>
          <a:p>
            <a:pPr>
              <a:defRPr/>
            </a:pPr>
            <a:r>
              <a:rPr lang="es-ES_tradnl" altLang="es-ES" dirty="0">
                <a:solidFill>
                  <a:schemeClr val="bg1">
                    <a:lumMod val="50000"/>
                  </a:schemeClr>
                </a:solidFill>
              </a:rPr>
              <a:t>Application Controller Pattern</a:t>
            </a:r>
            <a:endParaRPr lang="es-ES" dirty="0" smtClean="0">
              <a:solidFill>
                <a:schemeClr val="bg1">
                  <a:lumMod val="50000"/>
                </a:schemeClr>
              </a:solidFill>
            </a:endParaRPr>
          </a:p>
        </p:txBody>
      </p:sp>
      <p:sp>
        <p:nvSpPr>
          <p:cNvPr id="62467"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E08A444-E023-4C73-8AFA-1A078EF2C6A7}" type="slidenum">
              <a:rPr lang="es-ES_tradnl" altLang="es-ES" sz="1400" smtClean="0"/>
              <a:t>55</a:t>
            </a:fld>
            <a:endParaRPr lang="es-ES_tradnl" altLang="es-ES" sz="1400" smtClean="0"/>
          </a:p>
        </p:txBody>
      </p:sp>
      <p:sp>
        <p:nvSpPr>
          <p:cNvPr id="62468"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
        <p:nvSpPr>
          <p:cNvPr id="62469" name="2 Marcador de contenido"/>
          <p:cNvSpPr>
            <a:spLocks noGrp="1"/>
          </p:cNvSpPr>
          <p:nvPr>
            <p:ph idx="1"/>
          </p:nvPr>
        </p:nvSpPr>
        <p:spPr>
          <a:xfrm>
            <a:off x="914400" y="1981200"/>
            <a:ext cx="10714038" cy="4114800"/>
          </a:xfrm>
        </p:spPr>
        <p:txBody>
          <a:bodyPr/>
          <a:lstStyle/>
          <a:p>
            <a:pPr marL="0" indent="0">
              <a:buFontTx/>
              <a:buNone/>
            </a:pPr>
            <a:r>
              <a:rPr lang="es-ES" altLang="es-ES" sz="2000" b="1" smtClean="0">
                <a:latin typeface="Courier New" panose="02070309020205020404" pitchFamily="49" charset="0"/>
                <a:cs typeface="Courier New" panose="02070309020205020404" pitchFamily="49" charset="0"/>
              </a:rPr>
              <a:t>class WebApplicationController implements ApplicationController </a:t>
            </a:r>
          </a:p>
          <a:p>
            <a:pPr marL="0" indent="0">
              <a:buFontTx/>
              <a:buNone/>
            </a:pPr>
            <a:r>
              <a:rPr lang="es-ES" altLang="es-ES" sz="2000" smtClean="0">
                <a:latin typeface="Courier New" panose="02070309020205020404" pitchFamily="49" charset="0"/>
                <a:cs typeface="Courier New" panose="02070309020205020404" pitchFamily="49" charset="0"/>
              </a:rPr>
              <a:t>{</a:t>
            </a:r>
          </a:p>
          <a:p>
            <a:pPr marL="0" indent="0">
              <a:buFontTx/>
              <a:buNone/>
            </a:pPr>
            <a:endParaRPr lang="es-ES" altLang="es-ES" sz="2000" smtClean="0">
              <a:latin typeface="Courier New" panose="02070309020205020404" pitchFamily="49" charset="0"/>
              <a:cs typeface="Courier New" panose="02070309020205020404" pitchFamily="49" charset="0"/>
            </a:endParaRPr>
          </a:p>
          <a:p>
            <a:pPr marL="0" indent="0">
              <a:buFontTx/>
              <a:buNone/>
            </a:pPr>
            <a:r>
              <a:rPr lang="es-ES" altLang="es-ES" sz="2000" b="1" smtClean="0">
                <a:latin typeface="Courier New" panose="02070309020205020404" pitchFamily="49" charset="0"/>
                <a:cs typeface="Courier New" panose="02070309020205020404" pitchFamily="49" charset="0"/>
              </a:rPr>
              <a:t>public ResponseContext handleRequest(RequestContext requestContext) </a:t>
            </a:r>
          </a:p>
          <a:p>
            <a:pPr marL="0" indent="0">
              <a:buFontTx/>
              <a:buNone/>
            </a:pPr>
            <a:r>
              <a:rPr lang="es-ES" altLang="es-ES" sz="2000" smtClean="0">
                <a:latin typeface="Courier New" panose="02070309020205020404" pitchFamily="49" charset="0"/>
                <a:cs typeface="Courier New" panose="02070309020205020404" pitchFamily="49" charset="0"/>
              </a:rPr>
              <a:t>{</a:t>
            </a:r>
          </a:p>
          <a:p>
            <a:pPr marL="0" indent="0">
              <a:buFontTx/>
              <a:buNone/>
            </a:pPr>
            <a:r>
              <a:rPr lang="es-ES" altLang="es-ES" sz="2000" smtClean="0">
                <a:latin typeface="Courier New" panose="02070309020205020404" pitchFamily="49" charset="0"/>
                <a:cs typeface="Courier New" panose="02070309020205020404" pitchFamily="49" charset="0"/>
              </a:rPr>
              <a:t>	 ResponseContext responseContext = null;</a:t>
            </a:r>
          </a:p>
          <a:p>
            <a:pPr marL="0" indent="0">
              <a:buFontTx/>
              <a:buNone/>
            </a:pPr>
            <a:r>
              <a:rPr lang="es-ES" altLang="es-ES" sz="2000" smtClean="0">
                <a:latin typeface="Courier New" panose="02070309020205020404" pitchFamily="49" charset="0"/>
                <a:cs typeface="Courier New" panose="02070309020205020404" pitchFamily="49" charset="0"/>
              </a:rPr>
              <a:t> </a:t>
            </a:r>
          </a:p>
          <a:p>
            <a:pPr marL="0" indent="0">
              <a:buFontTx/>
              <a:buNone/>
            </a:pPr>
            <a:r>
              <a:rPr lang="es-ES" altLang="es-ES" sz="2000" smtClean="0">
                <a:latin typeface="Courier New" panose="02070309020205020404" pitchFamily="49" charset="0"/>
                <a:cs typeface="Courier New" panose="02070309020205020404" pitchFamily="49" charset="0"/>
              </a:rPr>
              <a:t>try {</a:t>
            </a:r>
          </a:p>
          <a:p>
            <a:pPr marL="0" indent="0">
              <a:buFontTx/>
              <a:buNone/>
            </a:pPr>
            <a:r>
              <a:rPr lang="es-ES" altLang="es-ES" sz="2000" b="1" smtClean="0">
                <a:latin typeface="Courier New" panose="02070309020205020404" pitchFamily="49" charset="0"/>
                <a:cs typeface="Courier New" panose="02070309020205020404" pitchFamily="49" charset="0"/>
              </a:rPr>
              <a:t>      String commandName = requestContext.getCommandName();</a:t>
            </a:r>
          </a:p>
          <a:p>
            <a:pPr marL="0" indent="0">
              <a:buFontTx/>
              <a:buNone/>
            </a:pPr>
            <a:endParaRPr lang="es-ES" altLang="es-ES" sz="2000" smtClean="0">
              <a:latin typeface="Courier New" panose="02070309020205020404" pitchFamily="49" charset="0"/>
              <a:cs typeface="Courier New" panose="02070309020205020404" pitchFamily="49" charset="0"/>
            </a:endParaRPr>
          </a:p>
          <a:p>
            <a:pPr marL="0" indent="0">
              <a:buFontTx/>
              <a:buNone/>
            </a:pPr>
            <a:r>
              <a:rPr lang="es-ES" altLang="es-ES" sz="2000" smtClean="0">
                <a:latin typeface="Courier New" panose="02070309020205020404" pitchFamily="49" charset="0"/>
                <a:cs typeface="Courier New" panose="02070309020205020404" pitchFamily="49" charset="0"/>
              </a:rPr>
              <a:t>        </a:t>
            </a:r>
          </a:p>
          <a:p>
            <a:pPr marL="0" indent="0">
              <a:buFontTx/>
              <a:buNone/>
            </a:pPr>
            <a:r>
              <a:rPr lang="es-ES" altLang="es-ES" sz="2000" smtClean="0">
                <a:latin typeface="Courier New" panose="02070309020205020404" pitchFamily="49" charset="0"/>
                <a:cs typeface="Courier New" panose="02070309020205020404" pitchFamily="49" charset="0"/>
              </a:rPr>
              <a:t>        </a:t>
            </a:r>
          </a:p>
        </p:txBody>
      </p:sp>
    </p:spTree>
  </p:cSld>
  <p:clrMapOvr>
    <a:masterClrMapping/>
  </p:clrMapOvr>
</p:sld>
</file>

<file path=ppt/slides/slide5612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Título"/>
          <p:cNvSpPr>
            <a:spLocks noGrp="1"/>
          </p:cNvSpPr>
          <p:nvPr>
            <p:ph type="title"/>
          </p:nvPr>
        </p:nvSpPr>
        <p:spPr/>
        <p:txBody>
          <a:bodyPr/>
          <a:lstStyle/>
          <a:p>
            <a:pPr>
              <a:defRPr/>
            </a:pPr>
            <a:r>
              <a:rPr lang="es-ES_tradnl" altLang="es-ES" dirty="0">
                <a:solidFill>
                  <a:schemeClr val="bg1">
                    <a:lumMod val="50000"/>
                  </a:schemeClr>
                </a:solidFill>
              </a:rPr>
              <a:t>Application Controller Pattern</a:t>
            </a:r>
            <a:endParaRPr lang="es-ES" dirty="0" smtClean="0">
              <a:solidFill>
                <a:schemeClr val="bg1">
                  <a:lumMod val="50000"/>
                </a:schemeClr>
              </a:solidFill>
            </a:endParaRPr>
          </a:p>
        </p:txBody>
      </p:sp>
      <p:sp>
        <p:nvSpPr>
          <p:cNvPr id="63491" name="4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0311006-8D67-4118-95CB-22A9764762C5}" type="slidenum">
              <a:rPr lang="es-ES_tradnl" altLang="es-ES" sz="1400" smtClean="0"/>
              <a:t>56</a:t>
            </a:fld>
            <a:endParaRPr lang="es-ES_tradnl" altLang="es-ES" sz="1400" smtClean="0"/>
          </a:p>
        </p:txBody>
      </p:sp>
      <p:sp>
        <p:nvSpPr>
          <p:cNvPr id="63492"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
        <p:nvSpPr>
          <p:cNvPr id="63493" name="2 Marcador de contenido"/>
          <p:cNvSpPr>
            <a:spLocks noGrp="1"/>
          </p:cNvSpPr>
          <p:nvPr>
            <p:ph idx="1"/>
          </p:nvPr>
        </p:nvSpPr>
        <p:spPr/>
        <p:txBody>
          <a:bodyPr/>
          <a:lstStyle/>
          <a:p>
            <a:pPr marL="0" indent="0">
              <a:buFontTx/>
              <a:buNone/>
            </a:pPr>
            <a:r>
              <a:rPr lang="es-ES" altLang="es-ES" sz="2000" b="1" smtClean="0">
                <a:latin typeface="Courier New" panose="02070309020205020404" pitchFamily="49" charset="0"/>
                <a:cs typeface="Courier New" panose="02070309020205020404" pitchFamily="49" charset="0"/>
              </a:rPr>
              <a:t>CommandFactory commandFactory = CommandFactory.getInstance();</a:t>
            </a:r>
          </a:p>
          <a:p>
            <a:pPr marL="0" indent="0">
              <a:buFontTx/>
              <a:buNone/>
            </a:pPr>
            <a:r>
              <a:rPr lang="es-ES" altLang="es-ES" sz="2000" b="1" smtClean="0">
                <a:latin typeface="Courier New" panose="02070309020205020404" pitchFamily="49" charset="0"/>
                <a:cs typeface="Courier New" panose="02070309020205020404" pitchFamily="49" charset="0"/>
              </a:rPr>
              <a:t>Command command = commandFactory.getCommand(commandName);</a:t>
            </a:r>
          </a:p>
          <a:p>
            <a:pPr marL="0" indent="0">
              <a:buFontTx/>
              <a:buNone/>
            </a:pPr>
            <a:r>
              <a:rPr lang="es-ES" altLang="es-ES" sz="2000" b="1" smtClean="0">
                <a:latin typeface="Courier New" panose="02070309020205020404" pitchFamily="49" charset="0"/>
                <a:cs typeface="Courier New" panose="02070309020205020404" pitchFamily="49" charset="0"/>
              </a:rPr>
              <a:t>CommandProcessor commandProcessor = new CommandProcessor();</a:t>
            </a:r>
          </a:p>
          <a:p>
            <a:pPr marL="0" indent="0">
              <a:buFontTx/>
              <a:buNone/>
            </a:pPr>
            <a:r>
              <a:rPr lang="es-ES" altLang="es-ES" sz="2000" b="1" smtClean="0">
                <a:latin typeface="Courier New" panose="02070309020205020404" pitchFamily="49" charset="0"/>
                <a:cs typeface="Courier New" panose="02070309020205020404" pitchFamily="49" charset="0"/>
              </a:rPr>
              <a:t>responseContext = commandProcessor.invoke(command,</a:t>
            </a:r>
          </a:p>
          <a:p>
            <a:pPr marL="0" indent="0">
              <a:buFontTx/>
              <a:buNone/>
            </a:pPr>
            <a:r>
              <a:rPr lang="es-ES" altLang="es-ES" sz="2000" b="1" smtClean="0">
                <a:latin typeface="Courier New" panose="02070309020205020404" pitchFamily="49" charset="0"/>
                <a:cs typeface="Courier New" panose="02070309020205020404" pitchFamily="49" charset="0"/>
              </a:rPr>
              <a:t>            requestContext);</a:t>
            </a:r>
          </a:p>
          <a:p>
            <a:pPr marL="0" indent="0">
              <a:buFontTx/>
              <a:buNone/>
            </a:pPr>
            <a:r>
              <a:rPr lang="es-ES" altLang="es-ES" sz="2000" smtClean="0">
                <a:latin typeface="Courier New" panose="02070309020205020404" pitchFamily="49" charset="0"/>
                <a:cs typeface="Courier New" panose="02070309020205020404" pitchFamily="49" charset="0"/>
              </a:rPr>
              <a:t>      } catch (java.lang.InstantiationException e) {</a:t>
            </a:r>
          </a:p>
          <a:p>
            <a:pPr marL="0" indent="0">
              <a:buFontTx/>
              <a:buNone/>
            </a:pPr>
            <a:r>
              <a:rPr lang="es-ES" altLang="es-ES" sz="2000" smtClean="0">
                <a:latin typeface="Courier New" panose="02070309020205020404" pitchFamily="49" charset="0"/>
                <a:cs typeface="Courier New" panose="02070309020205020404" pitchFamily="49" charset="0"/>
              </a:rPr>
              <a:t>      } catch (java.lang.IllegalAccessException e) {</a:t>
            </a:r>
          </a:p>
          <a:p>
            <a:pPr marL="0" indent="0">
              <a:buFontTx/>
              <a:buNone/>
            </a:pPr>
            <a:r>
              <a:rPr lang="es-ES" altLang="es-ES" sz="2000" smtClean="0">
                <a:latin typeface="Courier New" panose="02070309020205020404" pitchFamily="49" charset="0"/>
                <a:cs typeface="Courier New" panose="02070309020205020404" pitchFamily="49" charset="0"/>
              </a:rPr>
              <a:t>      }</a:t>
            </a:r>
          </a:p>
          <a:p>
            <a:pPr marL="0" indent="0">
              <a:buFontTx/>
              <a:buNone/>
            </a:pPr>
            <a:r>
              <a:rPr lang="es-ES" altLang="es-ES" sz="2000" b="1" smtClean="0">
                <a:latin typeface="Courier New" panose="02070309020205020404" pitchFamily="49" charset="0"/>
                <a:cs typeface="Courier New" panose="02070309020205020404" pitchFamily="49" charset="0"/>
              </a:rPr>
              <a:t>      return responseContext</a:t>
            </a:r>
            <a:r>
              <a:rPr lang="es-ES" altLang="es-ES" sz="2000" smtClean="0">
                <a:latin typeface="Courier New" panose="02070309020205020404" pitchFamily="49" charset="0"/>
                <a:cs typeface="Courier New" panose="02070309020205020404" pitchFamily="49" charset="0"/>
              </a:rPr>
              <a:t>; }</a:t>
            </a:r>
          </a:p>
          <a:p>
            <a:pPr marL="0" indent="0">
              <a:buFontTx/>
              <a:buNone/>
            </a:pPr>
            <a:r>
              <a:rPr lang="es-ES" altLang="es-ES" sz="2000" smtClean="0">
                <a:latin typeface="Courier New" panose="02070309020205020404" pitchFamily="49" charset="0"/>
                <a:cs typeface="Courier New" panose="02070309020205020404" pitchFamily="49" charset="0"/>
              </a:rPr>
              <a:t>    . . . }</a:t>
            </a:r>
          </a:p>
          <a:p>
            <a:pPr marL="0" indent="0">
              <a:buFontTx/>
              <a:buNone/>
            </a:pPr>
            <a:endParaRPr lang="es-ES" altLang="es-ES" sz="2000" smtClean="0"/>
          </a:p>
        </p:txBody>
      </p:sp>
    </p:spTree>
  </p:cSld>
  <p:clrMapOvr>
    <a:masterClrMapping/>
  </p:clrMapOvr>
</p:sld>
</file>

<file path=ppt/slides/slide5714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DAEAA7F-F648-4875-ACB2-A49A0EF221E8}" type="slidenum">
              <a:rPr lang="es-ES_tradnl" altLang="es-ES" sz="1400" smtClean="0"/>
              <a:t>57</a:t>
            </a:fld>
            <a:endParaRPr lang="es-ES_tradnl" altLang="es-ES" sz="1400" smtClean="0"/>
          </a:p>
        </p:txBody>
      </p:sp>
      <p:sp>
        <p:nvSpPr>
          <p:cNvPr id="64515" name="Rectangle 2"/>
          <p:cNvSpPr>
            <a:spLocks noGrp="1" noChangeArrowheads="1"/>
          </p:cNvSpPr>
          <p:nvPr>
            <p:ph type="title"/>
          </p:nvPr>
        </p:nvSpPr>
        <p:spPr/>
        <p:txBody>
          <a:bodyPr/>
          <a:lstStyle/>
          <a:p>
            <a:pPr eaLnBrk="1" hangingPunct="1"/>
            <a:r>
              <a:rPr lang="es-ES" altLang="es-ES" smtClean="0"/>
              <a:t>MVC Pattern </a:t>
            </a:r>
            <a:endParaRPr lang="es-ES_tradnl" altLang="es-ES" smtClean="0"/>
          </a:p>
        </p:txBody>
      </p:sp>
      <p:sp>
        <p:nvSpPr>
          <p:cNvPr id="64516" name="Rectangle 3"/>
          <p:cNvSpPr>
            <a:spLocks noGrp="1" noChangeArrowheads="1"/>
          </p:cNvSpPr>
          <p:nvPr>
            <p:ph type="body" idx="1"/>
          </p:nvPr>
        </p:nvSpPr>
        <p:spPr>
          <a:xfrm>
            <a:off x="966788" y="1752600"/>
            <a:ext cx="10363200" cy="4114800"/>
          </a:xfrm>
        </p:spPr>
        <p:txBody>
          <a:bodyPr/>
          <a:lstStyle/>
          <a:p>
            <a:pPr eaLnBrk="1" hangingPunct="1"/>
            <a:r>
              <a:rPr lang="es-ES" altLang="es-ES" smtClean="0"/>
              <a:t>In some frameworks the front and application controller are merged.</a:t>
            </a:r>
          </a:p>
          <a:p>
            <a:pPr eaLnBrk="1" hangingPunct="1"/>
            <a:r>
              <a:rPr lang="es-ES" altLang="es-ES" smtClean="0"/>
              <a:t>Let's look at a more </a:t>
            </a:r>
            <a:r>
              <a:rPr lang="es-ES" altLang="es-ES" i="1" smtClean="0"/>
              <a:t>classic </a:t>
            </a:r>
            <a:r>
              <a:rPr lang="es-ES" altLang="es-ES" smtClean="0"/>
              <a:t>MVC </a:t>
            </a:r>
            <a:endParaRPr lang="es-ES" altLang="es-ES" smtClean="0"/>
          </a:p>
          <a:p>
            <a:pPr eaLnBrk="1" hangingPunct="1"/>
            <a:r>
              <a:rPr lang="es-ES" altLang="es-ES" smtClean="0"/>
              <a:t>The </a:t>
            </a:r>
            <a:r>
              <a:rPr lang="es-ES" altLang="es-ES" i="1" smtClean="0"/>
              <a:t>Model View Controller MVC </a:t>
            </a:r>
            <a:r>
              <a:rPr lang="es-ES" altLang="es-ES" smtClean="0"/>
              <a:t>pattern/architecture </a:t>
            </a:r>
            <a:r>
              <a:rPr lang="es-ES" altLang="es-ES" smtClean="0"/>
              <a:t>divides an interactive application into three components:</a:t>
            </a:r>
          </a:p>
          <a:p>
            <a:pPr eaLnBrk="1" hangingPunct="1">
              <a:buFontTx/>
              <a:buNone/>
            </a:pPr>
            <a:r>
              <a:rPr lang="es-ES" altLang="es-ES" sz="2800" smtClean="0"/>
              <a:t>	- </a:t>
            </a:r>
            <a:r>
              <a:rPr lang="es-ES" altLang="es-ES" sz="2800" smtClean="0"/>
              <a:t>The </a:t>
            </a:r>
            <a:r>
              <a:rPr lang="es-ES" altLang="es-ES" sz="2800" i="1" smtClean="0"/>
              <a:t>model </a:t>
            </a:r>
            <a:r>
              <a:rPr lang="es-ES" altLang="es-ES" sz="2800" smtClean="0"/>
              <a:t>contains the basic functionality and data.</a:t>
            </a:r>
          </a:p>
          <a:p>
            <a:pPr eaLnBrk="1" hangingPunct="1">
              <a:buFontTx/>
              <a:buNone/>
            </a:pPr>
            <a:r>
              <a:rPr lang="es-ES" altLang="es-ES" sz="2800" smtClean="0"/>
              <a:t>	- </a:t>
            </a:r>
            <a:r>
              <a:rPr lang="es-ES" altLang="es-ES" sz="2800" smtClean="0"/>
              <a:t>	The </a:t>
            </a:r>
            <a:r>
              <a:rPr lang="es-ES" altLang="es-ES" sz="2800" i="1" smtClean="0"/>
              <a:t>views </a:t>
            </a:r>
            <a:r>
              <a:rPr lang="es-ES" altLang="es-ES" sz="2800" smtClean="0"/>
              <a:t>display/gather information to/from the user.</a:t>
            </a:r>
          </a:p>
          <a:p>
            <a:pPr eaLnBrk="1" hangingPunct="1">
              <a:buFontTx/>
              <a:buNone/>
            </a:pPr>
            <a:r>
              <a:rPr lang="es-ES" altLang="es-ES" sz="2800" smtClean="0"/>
              <a:t>	- </a:t>
            </a:r>
            <a:r>
              <a:rPr lang="es-ES" altLang="es-ES" sz="2800" i="1" smtClean="0"/>
              <a:t>Controllers </a:t>
            </a:r>
            <a:r>
              <a:rPr lang="es-ES" altLang="es-ES" sz="2800" smtClean="0"/>
              <a:t>mediate between views and model </a:t>
            </a:r>
            <a:endParaRPr lang="es-ES_tradnl" altLang="es-ES" smtClean="0"/>
          </a:p>
        </p:txBody>
      </p:sp>
      <p:sp>
        <p:nvSpPr>
          <p:cNvPr id="6451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582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5EE7255-0AF0-4F59-A9CB-E380394452F4}" type="slidenum">
              <a:rPr lang="es-ES_tradnl" altLang="es-ES" sz="1400" smtClean="0"/>
              <a:t>58</a:t>
            </a:fld>
            <a:endParaRPr lang="es-ES_tradnl" altLang="es-ES" sz="1400" smtClean="0"/>
          </a:p>
        </p:txBody>
      </p:sp>
      <p:sp>
        <p:nvSpPr>
          <p:cNvPr id="65539" name="Rectangle 2"/>
          <p:cNvSpPr>
            <a:spLocks noGrp="1" noChangeArrowheads="1"/>
          </p:cNvSpPr>
          <p:nvPr>
            <p:ph type="title"/>
          </p:nvPr>
        </p:nvSpPr>
        <p:spPr/>
        <p:txBody>
          <a:bodyPr/>
          <a:lstStyle/>
          <a:p>
            <a:pPr eaLnBrk="1" hangingPunct="1"/>
            <a:r>
              <a:rPr lang="es-ES" altLang="es-ES" smtClean="0"/>
              <a:t>MVC Pattern</a:t>
            </a:r>
          </a:p>
        </p:txBody>
      </p:sp>
      <p:sp>
        <p:nvSpPr>
          <p:cNvPr id="65540" name="Rectangle 3"/>
          <p:cNvSpPr>
            <a:spLocks noGrp="1" noChangeArrowheads="1"/>
          </p:cNvSpPr>
          <p:nvPr>
            <p:ph type="body" idx="1"/>
          </p:nvPr>
        </p:nvSpPr>
        <p:spPr/>
        <p:txBody>
          <a:bodyPr/>
          <a:lstStyle/>
          <a:p>
            <a:pPr eaLnBrk="1" hangingPunct="1"/>
            <a:r>
              <a:rPr lang="es-ES" altLang="es-ES" smtClean="0"/>
              <a:t>The MVC pattern has two variants:</a:t>
            </a:r>
          </a:p>
          <a:p>
            <a:pPr lvl="1" eaLnBrk="1" hangingPunct="1"/>
            <a:r>
              <a:rPr lang="es-ES" altLang="es-ES" smtClean="0"/>
              <a:t>Active model</a:t>
            </a:r>
          </a:p>
          <a:p>
            <a:pPr lvl="1" eaLnBrk="1" hangingPunct="1"/>
            <a:r>
              <a:rPr lang="es-ES" altLang="es-ES" smtClean="0"/>
              <a:t>Passive model</a:t>
            </a:r>
          </a:p>
          <a:p>
            <a:pPr lvl="1" eaLnBrk="1" hangingPunct="1"/>
            <a:endParaRPr lang="es-ES" altLang="es-ES" smtClean="0"/>
          </a:p>
        </p:txBody>
      </p:sp>
      <p:sp>
        <p:nvSpPr>
          <p:cNvPr id="6554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5947.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CE0673-5C95-49AD-81F8-512F6DB94E4D}" type="slidenum">
              <a:rPr lang="es-ES_tradnl" altLang="es-ES" sz="1400" smtClean="0"/>
              <a:t>59</a:t>
            </a:fld>
            <a:endParaRPr lang="es-ES_tradnl" altLang="es-ES" sz="1400" smtClean="0"/>
          </a:p>
        </p:txBody>
      </p:sp>
      <p:sp>
        <p:nvSpPr>
          <p:cNvPr id="66563" name="Rectangle 2"/>
          <p:cNvSpPr>
            <a:spLocks noGrp="1" noChangeArrowheads="1"/>
          </p:cNvSpPr>
          <p:nvPr>
            <p:ph type="title"/>
          </p:nvPr>
        </p:nvSpPr>
        <p:spPr/>
        <p:txBody>
          <a:bodyPr/>
          <a:lstStyle/>
          <a:p>
            <a:pPr eaLnBrk="1" hangingPunct="1"/>
            <a:r>
              <a:rPr lang="es-ES" altLang="es-ES" smtClean="0"/>
              <a:t>MVC Pattern </a:t>
            </a:r>
            <a:endParaRPr lang="es-ES_tradnl" altLang="es-ES" smtClean="0"/>
          </a:p>
        </p:txBody>
      </p:sp>
      <p:sp>
        <p:nvSpPr>
          <p:cNvPr id="66564" name="Rectangle 3"/>
          <p:cNvSpPr>
            <a:spLocks noGrp="1" noChangeArrowheads="1"/>
          </p:cNvSpPr>
          <p:nvPr>
            <p:ph type="body" idx="1"/>
          </p:nvPr>
        </p:nvSpPr>
        <p:spPr>
          <a:xfrm>
            <a:off x="966788" y="1981200"/>
            <a:ext cx="9015412" cy="558800"/>
          </a:xfrm>
        </p:spPr>
        <p:txBody>
          <a:bodyPr/>
          <a:lstStyle/>
          <a:p>
            <a:pPr eaLnBrk="1" hangingPunct="1">
              <a:lnSpc>
                <a:spcPct val="90000"/>
              </a:lnSpc>
            </a:pPr>
            <a:r>
              <a:rPr lang="es-ES" altLang="es-ES" smtClean="0"/>
              <a:t>Participants in MVC. Active model: </a:t>
            </a:r>
            <a:endParaRPr lang="es-ES_tradnl" altLang="es-ES" smtClean="0"/>
          </a:p>
        </p:txBody>
      </p:sp>
      <p:sp>
        <p:nvSpPr>
          <p:cNvPr id="66565" name="Text Box 4"/>
          <p:cNvSpPr txBox="1">
            <a:spLocks noChangeArrowheads="1"/>
          </p:cNvSpPr>
          <p:nvPr/>
        </p:nvSpPr>
        <p:spPr bwMode="auto">
          <a:xfrm>
            <a:off x="3265488" y="5146675"/>
            <a:ext cx="56292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s-ES" altLang="es-ES" sz="2800"/>
              <a:t>Participants in MVC. Active model </a:t>
            </a:r>
            <a:endParaRPr lang="es-ES_tradnl" altLang="es-ES" sz="2800"/>
          </a:p>
        </p:txBody>
      </p:sp>
      <p:pic>
        <p:nvPicPr>
          <p:cNvPr id="6656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888" y="2800350"/>
            <a:ext cx="522763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6084.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36F7AB1-B55D-4CB2-8CA2-6C711E63E7DF}" type="slidenum">
              <a:rPr lang="es-ES_tradnl" altLang="es-ES" sz="1400" smtClean="0"/>
              <a:t>60</a:t>
            </a:fld>
            <a:endParaRPr lang="es-ES_tradnl" altLang="es-ES" sz="1400" smtClean="0"/>
          </a:p>
        </p:txBody>
      </p:sp>
      <p:sp>
        <p:nvSpPr>
          <p:cNvPr id="67587" name="Rectangle 2"/>
          <p:cNvSpPr>
            <a:spLocks noGrp="1" noChangeArrowheads="1"/>
          </p:cNvSpPr>
          <p:nvPr>
            <p:ph type="title"/>
          </p:nvPr>
        </p:nvSpPr>
        <p:spPr/>
        <p:txBody>
          <a:bodyPr/>
          <a:lstStyle/>
          <a:p>
            <a:pPr eaLnBrk="1" hangingPunct="1"/>
            <a:r>
              <a:rPr lang="es-ES" altLang="es-ES" smtClean="0"/>
              <a:t>MVC Pattern </a:t>
            </a:r>
            <a:endParaRPr lang="es-ES_tradnl" altLang="es-ES" smtClean="0"/>
          </a:p>
        </p:txBody>
      </p:sp>
      <p:sp>
        <p:nvSpPr>
          <p:cNvPr id="67588" name="Rectangle 3"/>
          <p:cNvSpPr>
            <a:spLocks noGrp="1" noChangeArrowheads="1"/>
          </p:cNvSpPr>
          <p:nvPr>
            <p:ph type="body" idx="1"/>
          </p:nvPr>
        </p:nvSpPr>
        <p:spPr>
          <a:xfrm>
            <a:off x="914400" y="1981200"/>
            <a:ext cx="9067800" cy="584200"/>
          </a:xfrm>
        </p:spPr>
        <p:txBody>
          <a:bodyPr/>
          <a:lstStyle/>
          <a:p>
            <a:pPr eaLnBrk="1" hangingPunct="1"/>
            <a:r>
              <a:rPr lang="es-ES" altLang="es-ES" smtClean="0"/>
              <a:t>Interaction in MVC. Active model:</a:t>
            </a:r>
          </a:p>
          <a:p>
            <a:pPr eaLnBrk="1" hangingPunct="1">
              <a:buFontTx/>
              <a:buNone/>
            </a:pPr>
            <a:endParaRPr lang="es-ES_tradnl" altLang="es-ES" smtClean="0"/>
          </a:p>
        </p:txBody>
      </p:sp>
      <p:pic>
        <p:nvPicPr>
          <p:cNvPr id="675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3" y="2522538"/>
            <a:ext cx="5233987"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5"/>
          <p:cNvSpPr txBox="1">
            <a:spLocks noChangeArrowheads="1"/>
          </p:cNvSpPr>
          <p:nvPr/>
        </p:nvSpPr>
        <p:spPr bwMode="auto">
          <a:xfrm>
            <a:off x="3429000" y="5654675"/>
            <a:ext cx="538956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s-ES" altLang="es-ES" sz="2800"/>
              <a:t>Interaction in MVC. Active model </a:t>
            </a:r>
            <a:endParaRPr lang="es-ES_tradnl" altLang="es-ES" sz="2800"/>
          </a:p>
        </p:txBody>
      </p:sp>
      <p:sp>
        <p:nvSpPr>
          <p:cNvPr id="6759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61113.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B90AD0A-30D5-469A-A6AB-41CC2873EB27}" type="slidenum">
              <a:rPr lang="es-ES_tradnl" altLang="es-ES" sz="1400" smtClean="0"/>
              <a:t>61</a:t>
            </a:fld>
            <a:endParaRPr lang="es-ES_tradnl" altLang="es-ES" sz="1400" smtClean="0"/>
          </a:p>
        </p:txBody>
      </p:sp>
      <p:sp>
        <p:nvSpPr>
          <p:cNvPr id="68611" name="Rectangle 2"/>
          <p:cNvSpPr>
            <a:spLocks noGrp="1" noChangeArrowheads="1"/>
          </p:cNvSpPr>
          <p:nvPr>
            <p:ph type="title"/>
          </p:nvPr>
        </p:nvSpPr>
        <p:spPr/>
        <p:txBody>
          <a:bodyPr/>
          <a:lstStyle/>
          <a:p>
            <a:pPr eaLnBrk="1" hangingPunct="1"/>
            <a:r>
              <a:rPr lang="es-ES" altLang="es-ES" smtClean="0"/>
              <a:t>MVC Pattern</a:t>
            </a:r>
          </a:p>
        </p:txBody>
      </p:sp>
      <p:pic>
        <p:nvPicPr>
          <p:cNvPr id="686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275" y="3100388"/>
            <a:ext cx="4238625"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4"/>
          <p:cNvSpPr>
            <a:spLocks noGrp="1" noChangeArrowheads="1"/>
          </p:cNvSpPr>
          <p:nvPr>
            <p:ph type="body" idx="1"/>
          </p:nvPr>
        </p:nvSpPr>
        <p:spPr>
          <a:xfrm>
            <a:off x="914400" y="1981200"/>
            <a:ext cx="9067800" cy="558800"/>
          </a:xfrm>
          <a:noFill/>
        </p:spPr>
        <p:txBody>
          <a:bodyPr/>
          <a:lstStyle/>
          <a:p>
            <a:pPr eaLnBrk="1" hangingPunct="1">
              <a:lnSpc>
                <a:spcPct val="90000"/>
              </a:lnSpc>
            </a:pPr>
            <a:r>
              <a:rPr lang="es-ES" altLang="es-ES" smtClean="0"/>
              <a:t>Participants in MVC. Passive model: </a:t>
            </a:r>
            <a:endParaRPr lang="es-ES_tradnl" altLang="es-ES" smtClean="0"/>
          </a:p>
        </p:txBody>
      </p:sp>
      <p:sp>
        <p:nvSpPr>
          <p:cNvPr id="68614" name="Text Box 5"/>
          <p:cNvSpPr txBox="1">
            <a:spLocks noChangeArrowheads="1"/>
          </p:cNvSpPr>
          <p:nvPr/>
        </p:nvSpPr>
        <p:spPr bwMode="auto">
          <a:xfrm>
            <a:off x="3128963" y="5654675"/>
            <a:ext cx="568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s-ES" altLang="es-ES" sz="2800"/>
              <a:t>Participants in MVC. Passive model </a:t>
            </a:r>
            <a:endParaRPr lang="es-ES_tradnl" altLang="es-ES" sz="2800"/>
          </a:p>
        </p:txBody>
      </p:sp>
      <p:sp>
        <p:nvSpPr>
          <p:cNvPr id="6861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624.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501CEDE-D898-4A4F-9494-519EF1D91431}" type="slidenum">
              <a:rPr lang="es-ES_tradnl" altLang="es-ES" sz="1400" smtClean="0"/>
              <a:t>62</a:t>
            </a:fld>
            <a:endParaRPr lang="es-ES_tradnl" altLang="es-ES" sz="1400" smtClean="0"/>
          </a:p>
        </p:txBody>
      </p:sp>
      <p:sp>
        <p:nvSpPr>
          <p:cNvPr id="69635" name="Rectangle 2"/>
          <p:cNvSpPr>
            <a:spLocks noGrp="1" noChangeArrowheads="1"/>
          </p:cNvSpPr>
          <p:nvPr>
            <p:ph type="title"/>
          </p:nvPr>
        </p:nvSpPr>
        <p:spPr/>
        <p:txBody>
          <a:bodyPr/>
          <a:lstStyle/>
          <a:p>
            <a:pPr eaLnBrk="1" hangingPunct="1"/>
            <a:r>
              <a:rPr lang="es-ES" altLang="es-ES" smtClean="0"/>
              <a:t>MVC Pattern</a:t>
            </a:r>
          </a:p>
        </p:txBody>
      </p:sp>
      <p:sp>
        <p:nvSpPr>
          <p:cNvPr id="69636" name="Rectangle 3"/>
          <p:cNvSpPr>
            <a:spLocks noGrp="1" noChangeArrowheads="1"/>
          </p:cNvSpPr>
          <p:nvPr>
            <p:ph type="body" idx="1"/>
          </p:nvPr>
        </p:nvSpPr>
        <p:spPr>
          <a:xfrm>
            <a:off x="914400" y="1981200"/>
            <a:ext cx="9067800" cy="558800"/>
          </a:xfrm>
          <a:noFill/>
        </p:spPr>
        <p:txBody>
          <a:bodyPr/>
          <a:lstStyle/>
          <a:p>
            <a:pPr eaLnBrk="1" hangingPunct="1">
              <a:lnSpc>
                <a:spcPct val="90000"/>
              </a:lnSpc>
            </a:pPr>
            <a:r>
              <a:rPr lang="es-ES" altLang="es-ES" smtClean="0"/>
              <a:t>Interaction in MVC. Passive model: </a:t>
            </a:r>
            <a:endParaRPr lang="es-ES_tradnl" altLang="es-ES" smtClean="0"/>
          </a:p>
        </p:txBody>
      </p:sp>
      <p:pic>
        <p:nvPicPr>
          <p:cNvPr id="696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416175"/>
            <a:ext cx="47244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 Box 5"/>
          <p:cNvSpPr txBox="1">
            <a:spLocks noChangeArrowheads="1"/>
          </p:cNvSpPr>
          <p:nvPr/>
        </p:nvSpPr>
        <p:spPr bwMode="auto">
          <a:xfrm>
            <a:off x="3367088" y="5654675"/>
            <a:ext cx="54514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s-ES" altLang="es-ES" sz="2800"/>
              <a:t>Interaction in MVC. Passive model </a:t>
            </a:r>
            <a:endParaRPr lang="es-ES_tradnl" altLang="es-ES" sz="2800"/>
          </a:p>
        </p:txBody>
      </p:sp>
      <p:sp>
        <p:nvSpPr>
          <p:cNvPr id="6963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6319.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3933B25-B292-4824-9528-EA31AE59ED09}" type="slidenum">
              <a:rPr lang="es-ES_tradnl" altLang="es-ES" sz="1400" smtClean="0"/>
              <a:t>63</a:t>
            </a:fld>
            <a:endParaRPr lang="es-ES_tradnl" altLang="es-ES" sz="1400" smtClean="0"/>
          </a:p>
        </p:txBody>
      </p:sp>
      <p:sp>
        <p:nvSpPr>
          <p:cNvPr id="70659" name="Rectangle 2"/>
          <p:cNvSpPr>
            <a:spLocks noGrp="1" noChangeArrowheads="1"/>
          </p:cNvSpPr>
          <p:nvPr>
            <p:ph type="title"/>
          </p:nvPr>
        </p:nvSpPr>
        <p:spPr/>
        <p:txBody>
          <a:bodyPr/>
          <a:lstStyle/>
          <a:p>
            <a:pPr eaLnBrk="1" hangingPunct="1"/>
            <a:r>
              <a:rPr lang="es-ES" altLang="es-ES" smtClean="0"/>
              <a:t>MVC Pattern </a:t>
            </a:r>
            <a:endParaRPr lang="es-ES_tradnl" altLang="es-ES" smtClean="0"/>
          </a:p>
        </p:txBody>
      </p:sp>
      <p:sp>
        <p:nvSpPr>
          <p:cNvPr id="70660" name="Rectangle 3"/>
          <p:cNvSpPr>
            <a:spLocks noGrp="1" noChangeArrowheads="1"/>
          </p:cNvSpPr>
          <p:nvPr>
            <p:ph type="body" idx="1"/>
          </p:nvPr>
        </p:nvSpPr>
        <p:spPr/>
        <p:txBody>
          <a:bodyPr/>
          <a:lstStyle/>
          <a:p>
            <a:pPr eaLnBrk="1" hangingPunct="1"/>
            <a:r>
              <a:rPr lang="es-ES" altLang="es-ES" smtClean="0"/>
              <a:t>Advantages:</a:t>
            </a:r>
          </a:p>
          <a:p>
            <a:pPr lvl="1" eaLnBrk="1" hangingPunct="1"/>
            <a:r>
              <a:rPr lang="es-ES" altLang="es-ES" smtClean="0"/>
              <a:t>Model independent of output representation and input behavior</a:t>
            </a:r>
          </a:p>
          <a:p>
            <a:pPr lvl="1" eaLnBrk="1" hangingPunct="1"/>
            <a:r>
              <a:rPr lang="es-ES" altLang="es-ES" smtClean="0"/>
              <a:t>There can be multiple views for the same model</a:t>
            </a:r>
          </a:p>
          <a:p>
            <a:pPr lvl="1" eaLnBrk="1" hangingPunct="1"/>
            <a:r>
              <a:rPr lang="es-ES" altLang="es-ES" smtClean="0"/>
              <a:t>Independent interface/logic changes</a:t>
            </a:r>
          </a:p>
          <a:p>
            <a:pPr eaLnBrk="1" hangingPunct="1"/>
            <a:r>
              <a:rPr lang="es-ES" altLang="es-ES" smtClean="0"/>
              <a:t>Disadvantages:</a:t>
            </a:r>
          </a:p>
          <a:p>
            <a:pPr lvl="1" eaLnBrk="1" hangingPunct="1"/>
            <a:r>
              <a:rPr lang="es-ES" altLang="es-ES" smtClean="0"/>
              <a:t>Complexity </a:t>
            </a:r>
            <a:endParaRPr lang="es-ES_tradnl" altLang="es-ES" smtClean="0"/>
          </a:p>
        </p:txBody>
      </p:sp>
      <p:sp>
        <p:nvSpPr>
          <p:cNvPr id="7066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6448.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3B3ED7B-CC61-4D5E-849C-61B78E82630A}" type="slidenum">
              <a:rPr lang="es-ES_tradnl" altLang="es-ES" sz="1400" smtClean="0"/>
              <a:t>64</a:t>
            </a:fld>
            <a:endParaRPr lang="es-ES_tradnl" altLang="es-ES" sz="1400" smtClean="0"/>
          </a:p>
        </p:txBody>
      </p:sp>
      <p:sp>
        <p:nvSpPr>
          <p:cNvPr id="71683" name="Rectangle 2"/>
          <p:cNvSpPr>
            <a:spLocks noGrp="1" noChangeArrowheads="1"/>
          </p:cNvSpPr>
          <p:nvPr>
            <p:ph type="title"/>
          </p:nvPr>
        </p:nvSpPr>
        <p:spPr/>
        <p:txBody>
          <a:bodyPr/>
          <a:lstStyle/>
          <a:p>
            <a:pPr eaLnBrk="1" hangingPunct="1"/>
            <a:r>
              <a:rPr lang="es-ES" altLang="es-ES" smtClean="0"/>
              <a:t>MVC Pattern </a:t>
            </a:r>
            <a:endParaRPr lang="es-ES_tradnl" altLang="es-ES" smtClean="0"/>
          </a:p>
        </p:txBody>
      </p:sp>
      <p:sp>
        <p:nvSpPr>
          <p:cNvPr id="71684" name="Rectangle 3"/>
          <p:cNvSpPr>
            <a:spLocks noGrp="1" noChangeArrowheads="1"/>
          </p:cNvSpPr>
          <p:nvPr>
            <p:ph type="body" idx="1"/>
          </p:nvPr>
        </p:nvSpPr>
        <p:spPr>
          <a:xfrm>
            <a:off x="914400" y="1981200"/>
            <a:ext cx="10363200" cy="4422775"/>
          </a:xfrm>
        </p:spPr>
        <p:txBody>
          <a:bodyPr/>
          <a:lstStyle/>
          <a:p>
            <a:pPr eaLnBrk="1" hangingPunct="1">
              <a:lnSpc>
                <a:spcPct val="80000"/>
              </a:lnSpc>
            </a:pPr>
            <a:r>
              <a:rPr lang="es-ES" altLang="es-ES" smtClean="0"/>
              <a:t>Example code*:</a:t>
            </a:r>
          </a:p>
          <a:p>
            <a:pPr eaLnBrk="1" hangingPunct="1">
              <a:lnSpc>
                <a:spcPct val="80000"/>
              </a:lnSpc>
              <a:buFontTx/>
              <a:buNone/>
            </a:pPr>
            <a:r>
              <a:rPr lang="es-ES" altLang="es-ES" sz="2000" b="1" smtClean="0">
                <a:latin typeface="Courier New" panose="02070309020205020404" pitchFamily="49" charset="0"/>
              </a:rPr>
              <a:t>class Vista extends JFrame implements IVista </a:t>
            </a:r>
            <a:r>
              <a:rPr lang="es-ES" altLang="es-ES" sz="2000" smtClean="0">
                <a:latin typeface="Courier New" panose="02070309020205020404" pitchFamily="49" charset="0"/>
              </a:rPr>
              <a:t>{</a:t>
            </a:r>
          </a:p>
          <a:p>
            <a:pPr eaLnBrk="1" hangingPunct="1">
              <a:lnSpc>
                <a:spcPct val="80000"/>
              </a:lnSpc>
              <a:buFontTx/>
              <a:buNone/>
            </a:pPr>
            <a:r>
              <a:rPr lang="es-ES" altLang="es-ES" sz="2000" smtClean="0">
                <a:latin typeface="Courier New" panose="02070309020205020404" pitchFamily="49" charset="0"/>
              </a:rPr>
              <a:t>	JTextField value;</a:t>
            </a:r>
          </a:p>
          <a:p>
            <a:pPr eaLnBrk="1" hangingPunct="1">
              <a:lnSpc>
                <a:spcPct val="80000"/>
              </a:lnSpc>
              <a:buFontTx/>
              <a:buNone/>
            </a:pPr>
            <a:r>
              <a:rPr lang="es-ES" altLang="es-ES" sz="2000" b="1" smtClean="0">
                <a:latin typeface="Courier New" panose="02070309020205020404" pitchFamily="49" charset="0"/>
              </a:rPr>
              <a:t>	JButton sum;</a:t>
            </a:r>
          </a:p>
          <a:p>
            <a:pPr eaLnBrk="1" hangingPunct="1">
              <a:lnSpc>
                <a:spcPct val="80000"/>
              </a:lnSpc>
              <a:buFontTx/>
              <a:buNone/>
            </a:pPr>
            <a:r>
              <a:rPr lang="es-ES" altLang="es-ES" sz="2000" smtClean="0">
                <a:latin typeface="Courier New" panose="02070309020205020404" pitchFamily="49" charset="0"/>
              </a:rPr>
              <a:t>	public Vista(Model model)</a:t>
            </a:r>
          </a:p>
          <a:p>
            <a:pPr eaLnBrk="1" hangingPunct="1">
              <a:lnSpc>
                <a:spcPct val="80000"/>
              </a:lnSpc>
              <a:buFontTx/>
              <a:buNone/>
            </a:pPr>
            <a:r>
              <a:rPr lang="es-ES_tradnl" altLang="es-ES" sz="2000" smtClean="0">
                <a:latin typeface="Courier New" panose="02070309020205020404" pitchFamily="49" charset="0"/>
              </a:rPr>
              <a:t>	</a:t>
            </a:r>
            <a:r>
              <a:rPr lang="es-ES" altLang="es-ES" sz="2000" smtClean="0">
                <a:latin typeface="Courier New" panose="02070309020205020404" pitchFamily="49" charset="0"/>
              </a:rPr>
              <a:t>	{</a:t>
            </a:r>
            <a:r>
              <a:rPr lang="es-ES_tradnl" altLang="es-ES" sz="2000" smtClean="0">
                <a:latin typeface="Courier New" panose="02070309020205020404" pitchFamily="49" charset="0"/>
              </a:rPr>
              <a:t>…………………………</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sum= new JButton ("+");</a:t>
            </a:r>
          </a:p>
          <a:p>
            <a:pPr eaLnBrk="1" hangingPunct="1">
              <a:lnSpc>
                <a:spcPct val="80000"/>
              </a:lnSpc>
              <a:buFontTx/>
              <a:buNone/>
            </a:pPr>
            <a:r>
              <a:rPr lang="es-ES" altLang="es-ES" sz="2000" b="1" smtClean="0">
                <a:latin typeface="Courier New" panose="02070309020205020404" pitchFamily="49" charset="0"/>
              </a:rPr>
              <a:t>		ActionListener controller= </a:t>
            </a:r>
            <a:br>
              <a:rPr lang="es-ES" altLang="es-ES" sz="2000" b="1" smtClean="0">
                <a:latin typeface="Courier New" panose="02070309020205020404" pitchFamily="49" charset="0"/>
              </a:rPr>
            </a:br>
            <a:r>
              <a:rPr lang="es-ES" altLang="es-ES" sz="2000" b="1" smtClean="0">
                <a:latin typeface="Courier New" panose="02070309020205020404" pitchFamily="49" charset="0"/>
              </a:rPr>
              <a:t>				new Controller(model);</a:t>
            </a:r>
          </a:p>
          <a:p>
            <a:pPr eaLnBrk="1" hangingPunct="1">
              <a:lnSpc>
                <a:spcPct val="80000"/>
              </a:lnSpc>
              <a:buFontTx/>
              <a:buNone/>
            </a:pPr>
            <a:r>
              <a:rPr lang="es-ES" altLang="es-ES" sz="2000" b="1" smtClean="0">
                <a:latin typeface="Courier New" panose="02070309020205020404" pitchFamily="49" charset="0"/>
              </a:rPr>
              <a:t>		sumar.addActionListener(controller);</a:t>
            </a:r>
          </a:p>
          <a:p>
            <a:pPr eaLnBrk="1" hangingPunct="1">
              <a:lnSpc>
                <a:spcPct val="80000"/>
              </a:lnSpc>
              <a:buFontTx/>
              <a:buNone/>
            </a:pPr>
            <a:r>
              <a:rPr lang="es-ES_tradnl" altLang="es-ES" sz="2000" smtClean="0">
                <a:latin typeface="Courier New" panose="02070309020205020404" pitchFamily="49" charset="0"/>
              </a:rPr>
              <a:t>		} ………}</a:t>
            </a:r>
          </a:p>
          <a:p>
            <a:pPr eaLnBrk="1" hangingPunct="1">
              <a:lnSpc>
                <a:spcPct val="80000"/>
              </a:lnSpc>
              <a:buFontTx/>
              <a:buNone/>
            </a:pPr>
            <a:r>
              <a:rPr lang="es-ES_tradnl" altLang="es-ES" sz="2400" smtClean="0"/>
              <a:t>Active model without using </a:t>
            </a:r>
            <a:r>
              <a:rPr lang="es-ES_tradnl" altLang="es-ES" sz="2000" smtClean="0">
                <a:latin typeface="Courier New" panose="02070309020205020404" pitchFamily="49" charset="0"/>
              </a:rPr>
              <a:t>java.util.Observer</a:t>
            </a:r>
          </a:p>
          <a:p>
            <a:pPr eaLnBrk="1" hangingPunct="1">
              <a:lnSpc>
                <a:spcPct val="80000"/>
              </a:lnSpc>
              <a:buFontTx/>
              <a:buNone/>
            </a:pPr>
            <a:endParaRPr lang="es-ES_tradnl" altLang="es-ES" sz="2800" smtClean="0">
              <a:latin typeface="Courier New" panose="02070309020205020404" pitchFamily="49" charset="0"/>
            </a:endParaRPr>
          </a:p>
        </p:txBody>
      </p:sp>
      <p:sp>
        <p:nvSpPr>
          <p:cNvPr id="7168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657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DE1D564-0755-4698-90ED-3F676C73978B}" type="slidenum">
              <a:rPr lang="es-ES_tradnl" altLang="es-ES" sz="1400" smtClean="0"/>
              <a:t>65</a:t>
            </a:fld>
            <a:endParaRPr lang="es-ES_tradnl" altLang="es-ES" sz="1400" smtClean="0"/>
          </a:p>
        </p:txBody>
      </p:sp>
      <p:sp>
        <p:nvSpPr>
          <p:cNvPr id="72707" name="Rectangle 2"/>
          <p:cNvSpPr>
            <a:spLocks noGrp="1" noChangeArrowheads="1"/>
          </p:cNvSpPr>
          <p:nvPr>
            <p:ph type="title"/>
          </p:nvPr>
        </p:nvSpPr>
        <p:spPr/>
        <p:txBody>
          <a:bodyPr/>
          <a:lstStyle/>
          <a:p>
            <a:pPr eaLnBrk="1" hangingPunct="1"/>
            <a:r>
              <a:rPr lang="es-ES" altLang="es-ES" smtClean="0"/>
              <a:t>MVC Pattern</a:t>
            </a:r>
          </a:p>
        </p:txBody>
      </p:sp>
      <p:sp>
        <p:nvSpPr>
          <p:cNvPr id="72708" name="Rectangle 3"/>
          <p:cNvSpPr>
            <a:spLocks noGrp="1" noChangeArrowheads="1"/>
          </p:cNvSpPr>
          <p:nvPr>
            <p:ph type="body" idx="1"/>
          </p:nvPr>
        </p:nvSpPr>
        <p:spPr/>
        <p:txBody>
          <a:bodyPr/>
          <a:lstStyle/>
          <a:p>
            <a:pPr eaLnBrk="1" hangingPunct="1">
              <a:lnSpc>
                <a:spcPct val="90000"/>
              </a:lnSpc>
              <a:buFontTx/>
              <a:buNone/>
            </a:pPr>
            <a:r>
              <a:rPr lang="es-ES_tradnl" altLang="es-ES" sz="2000" b="1" smtClean="0">
                <a:latin typeface="Courier New" panose="02070309020205020404" pitchFamily="49" charset="0"/>
              </a:rPr>
              <a:t>class Controller implements ActionListener{</a:t>
            </a:r>
          </a:p>
          <a:p>
            <a:pPr eaLnBrk="1" hangingPunct="1">
              <a:lnSpc>
                <a:spcPct val="90000"/>
              </a:lnSpc>
              <a:buFontTx/>
              <a:buNone/>
            </a:pPr>
            <a:r>
              <a:rPr lang="es-ES_tradnl" altLang="es-ES" sz="2000" smtClean="0">
                <a:latin typeface="Courier New" panose="02070309020205020404" pitchFamily="49" charset="0"/>
              </a:rPr>
              <a:t>............................</a:t>
            </a:r>
          </a:p>
          <a:p>
            <a:pPr eaLnBrk="1" hangingPunct="1">
              <a:lnSpc>
                <a:spcPct val="90000"/>
              </a:lnSpc>
              <a:buFontTx/>
              <a:buNone/>
            </a:pPr>
            <a:r>
              <a:rPr lang="es-ES_tradnl" altLang="es-ES" sz="2000" b="1" smtClean="0">
                <a:latin typeface="Courier New" panose="02070309020205020404" pitchFamily="49" charset="0"/>
              </a:rPr>
              <a:t>	</a:t>
            </a:r>
            <a:r>
              <a:rPr lang="es-ES_tradnl" altLang="es-ES" sz="2000" smtClean="0">
                <a:latin typeface="Courier New" panose="02070309020205020404" pitchFamily="49" charset="0"/>
              </a:rPr>
              <a:t>	public void </a:t>
            </a:r>
            <a:r>
              <a:rPr lang="es-ES_tradnl" altLang="es-ES" sz="2000" b="1" smtClean="0">
                <a:latin typeface="Courier New" panose="02070309020205020404" pitchFamily="49" charset="0"/>
              </a:rPr>
              <a:t>actionPerformed </a:t>
            </a:r>
            <a:r>
              <a:rPr lang="es-ES_tradnl" altLang="es-ES" sz="2000" smtClean="0">
                <a:latin typeface="Courier New" panose="02070309020205020404" pitchFamily="49" charset="0"/>
              </a:rPr>
              <a:t>(ActionEvent e)</a:t>
            </a:r>
          </a:p>
          <a:p>
            <a:pPr eaLnBrk="1" hangingPunct="1">
              <a:lnSpc>
                <a:spcPct val="90000"/>
              </a:lnSpc>
              <a:buFontTx/>
              <a:buNone/>
            </a:pPr>
            <a:r>
              <a:rPr lang="es-ES_tradnl" altLang="es-ES" sz="2000" smtClean="0">
                <a:latin typeface="Courier New" panose="02070309020205020404" pitchFamily="49" charset="0"/>
              </a:rPr>
              <a:t>	{</a:t>
            </a:r>
          </a:p>
          <a:p>
            <a:pPr eaLnBrk="1" hangingPunct="1">
              <a:lnSpc>
                <a:spcPct val="90000"/>
              </a:lnSpc>
              <a:buFontTx/>
              <a:buNone/>
            </a:pPr>
            <a:r>
              <a:rPr lang="es-ES_tradnl" altLang="es-ES" sz="2000" b="1" smtClean="0">
                <a:latin typeface="Courier New" panose="02070309020205020404" pitchFamily="49" charset="0"/>
              </a:rPr>
              <a:t>		model.sum();</a:t>
            </a:r>
          </a:p>
          <a:p>
            <a:pPr eaLnBrk="1" hangingPunct="1">
              <a:lnSpc>
                <a:spcPct val="90000"/>
              </a:lnSpc>
              <a:buFontTx/>
              <a:buNone/>
            </a:pPr>
            <a:r>
              <a:rPr lang="es-ES_tradnl" altLang="es-ES" sz="2000" smtClean="0">
                <a:latin typeface="Courier New" panose="02070309020205020404" pitchFamily="49" charset="0"/>
              </a:rPr>
              <a:t>	} </a:t>
            </a:r>
          </a:p>
          <a:p>
            <a:pPr eaLnBrk="1" hangingPunct="1">
              <a:lnSpc>
                <a:spcPct val="90000"/>
              </a:lnSpc>
              <a:buFontTx/>
              <a:buNone/>
            </a:pPr>
            <a:r>
              <a:rPr lang="es-ES_tradnl" altLang="es-ES" sz="2000" smtClean="0">
                <a:latin typeface="Courier New" panose="02070309020205020404" pitchFamily="49" charset="0"/>
              </a:rPr>
              <a:t>}</a:t>
            </a:r>
          </a:p>
          <a:p>
            <a:pPr eaLnBrk="1" hangingPunct="1">
              <a:lnSpc>
                <a:spcPct val="90000"/>
              </a:lnSpc>
            </a:pPr>
            <a:endParaRPr lang="es-ES" altLang="es-ES" sz="2000" smtClean="0"/>
          </a:p>
        </p:txBody>
      </p:sp>
      <p:sp>
        <p:nvSpPr>
          <p:cNvPr id="7270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66107.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9D3B97E-D1E1-4679-BACB-D05A6AC0BD3E}" type="slidenum">
              <a:rPr lang="es-ES_tradnl" altLang="es-ES" sz="1400" smtClean="0"/>
              <a:t>66</a:t>
            </a:fld>
            <a:endParaRPr lang="es-ES_tradnl" altLang="es-ES" sz="1400" smtClean="0"/>
          </a:p>
        </p:txBody>
      </p:sp>
      <p:sp>
        <p:nvSpPr>
          <p:cNvPr id="73731" name="Rectangle 2"/>
          <p:cNvSpPr>
            <a:spLocks noGrp="1" noChangeArrowheads="1"/>
          </p:cNvSpPr>
          <p:nvPr>
            <p:ph type="title"/>
          </p:nvPr>
        </p:nvSpPr>
        <p:spPr/>
        <p:txBody>
          <a:bodyPr/>
          <a:lstStyle/>
          <a:p>
            <a:pPr eaLnBrk="1" hangingPunct="1"/>
            <a:r>
              <a:rPr lang="es-ES" altLang="es-ES" smtClean="0"/>
              <a:t>MVC Pattern </a:t>
            </a:r>
            <a:endParaRPr lang="es-ES_tradnl" altLang="es-ES" smtClean="0"/>
          </a:p>
        </p:txBody>
      </p:sp>
      <p:sp>
        <p:nvSpPr>
          <p:cNvPr id="73732" name="Rectangle 3"/>
          <p:cNvSpPr>
            <a:spLocks noGrp="1" noChangeArrowheads="1"/>
          </p:cNvSpPr>
          <p:nvPr>
            <p:ph type="body" idx="1"/>
          </p:nvPr>
        </p:nvSpPr>
        <p:spPr/>
        <p:txBody>
          <a:bodyPr/>
          <a:lstStyle/>
          <a:p>
            <a:pPr eaLnBrk="1" hangingPunct="1">
              <a:lnSpc>
                <a:spcPct val="90000"/>
              </a:lnSpc>
              <a:buFontTx/>
              <a:buNone/>
            </a:pPr>
            <a:r>
              <a:rPr lang="es-ES_tradnl" altLang="es-ES" sz="2000" b="1" smtClean="0">
                <a:latin typeface="Courier New" panose="02070309020205020404" pitchFamily="49" charset="0"/>
              </a:rPr>
              <a:t>class Model </a:t>
            </a:r>
            <a:r>
              <a:rPr lang="es-ES_tradnl" altLang="es-ES" sz="2000" smtClean="0">
                <a:latin typeface="Courier New" panose="02070309020205020404" pitchFamily="49" charset="0"/>
              </a:rPr>
              <a:t>{</a:t>
            </a:r>
          </a:p>
          <a:p>
            <a:pPr eaLnBrk="1" hangingPunct="1">
              <a:lnSpc>
                <a:spcPct val="90000"/>
              </a:lnSpc>
              <a:buFontTx/>
              <a:buNone/>
            </a:pPr>
            <a:r>
              <a:rPr lang="es-ES_tradnl" altLang="es-ES" sz="2000" smtClean="0">
                <a:latin typeface="Courier New" panose="02070309020205020404" pitchFamily="49" charset="0"/>
              </a:rPr>
              <a:t>	int value;</a:t>
            </a:r>
          </a:p>
          <a:p>
            <a:pPr eaLnBrk="1" hangingPunct="1">
              <a:lnSpc>
                <a:spcPct val="90000"/>
              </a:lnSpc>
              <a:buFontTx/>
              <a:buNone/>
            </a:pPr>
            <a:r>
              <a:rPr lang="es-ES_tradnl" altLang="es-ES" sz="2000" smtClean="0">
                <a:latin typeface="Courier New" panose="02070309020205020404" pitchFamily="49" charset="0"/>
              </a:rPr>
              <a:t>	IVista vista;</a:t>
            </a:r>
          </a:p>
          <a:p>
            <a:pPr eaLnBrk="1" hangingPunct="1">
              <a:lnSpc>
                <a:spcPct val="90000"/>
              </a:lnSpc>
              <a:buFontTx/>
              <a:buNone/>
            </a:pPr>
            <a:r>
              <a:rPr lang="es-ES" altLang="es-ES" sz="2000" smtClean="0">
                <a:latin typeface="Courier New" panose="02070309020205020404" pitchFamily="49" charset="0"/>
              </a:rPr>
              <a:t>	.................</a:t>
            </a:r>
            <a:endParaRPr lang="es-ES_tradnl" altLang="es-ES" sz="2000" smtClean="0">
              <a:latin typeface="Courier New" panose="02070309020205020404" pitchFamily="49" charset="0"/>
            </a:endParaRPr>
          </a:p>
          <a:p>
            <a:pPr eaLnBrk="1" hangingPunct="1">
              <a:lnSpc>
                <a:spcPct val="90000"/>
              </a:lnSpc>
              <a:buFontTx/>
              <a:buNone/>
            </a:pPr>
            <a:r>
              <a:rPr lang="es-ES_tradnl" altLang="es-ES" sz="2000" smtClean="0">
                <a:latin typeface="Courier New" panose="02070309020205020404" pitchFamily="49" charset="0"/>
              </a:rPr>
              <a:t>	void sum()</a:t>
            </a:r>
          </a:p>
          <a:p>
            <a:pPr eaLnBrk="1" hangingPunct="1">
              <a:lnSpc>
                <a:spcPct val="90000"/>
              </a:lnSpc>
              <a:buFontTx/>
              <a:buNone/>
            </a:pPr>
            <a:r>
              <a:rPr lang="es-ES_tradnl" altLang="es-ES" sz="2000" smtClean="0">
                <a:latin typeface="Courier New" panose="02070309020205020404" pitchFamily="49" charset="0"/>
              </a:rPr>
              <a:t>	</a:t>
            </a:r>
            <a:r>
              <a:rPr lang="es-ES_tradnl" altLang="es-ES" sz="2000" smtClean="0">
                <a:latin typeface="Courier New" panose="02070309020205020404" pitchFamily="49" charset="0"/>
              </a:rPr>
              <a:t>	{ </a:t>
            </a:r>
            <a:r>
              <a:rPr lang="es-ES_tradnl" altLang="es-ES" sz="2000" smtClean="0">
                <a:latin typeface="Courier New" panose="02070309020205020404" pitchFamily="49" charset="0"/>
              </a:rPr>
              <a:t>value++;</a:t>
            </a:r>
          </a:p>
          <a:p>
            <a:pPr eaLnBrk="1" hangingPunct="1">
              <a:lnSpc>
                <a:spcPct val="90000"/>
              </a:lnSpc>
              <a:buFontTx/>
              <a:buNone/>
            </a:pPr>
            <a:r>
              <a:rPr lang="es-ES_tradnl" altLang="es-ES" sz="2000" b="1" smtClean="0">
                <a:latin typeface="Courier New" panose="02070309020205020404" pitchFamily="49" charset="0"/>
              </a:rPr>
              <a:t>		view.update(this); </a:t>
            </a:r>
            <a:r>
              <a:rPr lang="es-ES_tradnl" altLang="es-ES" sz="2000" smtClean="0">
                <a:latin typeface="Courier New" panose="02070309020205020404" pitchFamily="49" charset="0"/>
              </a:rPr>
              <a:t>}</a:t>
            </a:r>
          </a:p>
          <a:p>
            <a:pPr eaLnBrk="1" hangingPunct="1">
              <a:lnSpc>
                <a:spcPct val="90000"/>
              </a:lnSpc>
              <a:buFontTx/>
              <a:buNone/>
            </a:pPr>
            <a:r>
              <a:rPr lang="es-ES_tradnl" altLang="es-ES" sz="2000" smtClean="0">
                <a:latin typeface="Courier New" panose="02070309020205020404" pitchFamily="49" charset="0"/>
              </a:rPr>
              <a:t>	int getValue()</a:t>
            </a:r>
          </a:p>
          <a:p>
            <a:pPr eaLnBrk="1" hangingPunct="1">
              <a:lnSpc>
                <a:spcPct val="90000"/>
              </a:lnSpc>
              <a:buFontTx/>
              <a:buNone/>
            </a:pPr>
            <a:r>
              <a:rPr lang="es-ES_tradnl" altLang="es-ES" sz="2000" smtClean="0">
                <a:latin typeface="Courier New" panose="02070309020205020404" pitchFamily="49" charset="0"/>
              </a:rPr>
              <a:t>	</a:t>
            </a:r>
            <a:r>
              <a:rPr lang="es-ES_tradnl" altLang="es-ES" sz="2000" smtClean="0">
                <a:latin typeface="Courier New" panose="02070309020205020404" pitchFamily="49" charset="0"/>
              </a:rPr>
              <a:t>	{ </a:t>
            </a:r>
            <a:r>
              <a:rPr lang="es-ES_tradnl" altLang="es-ES" sz="2000" smtClean="0">
                <a:latin typeface="Courier New" panose="02070309020205020404" pitchFamily="49" charset="0"/>
              </a:rPr>
              <a:t>return value; }</a:t>
            </a:r>
          </a:p>
          <a:p>
            <a:pPr eaLnBrk="1" hangingPunct="1">
              <a:lnSpc>
                <a:spcPct val="90000"/>
              </a:lnSpc>
              <a:buFontTx/>
              <a:buNone/>
            </a:pPr>
            <a:r>
              <a:rPr lang="es-ES_tradnl" altLang="es-ES" sz="2000" smtClean="0">
                <a:latin typeface="Courier New" panose="02070309020205020404" pitchFamily="49" charset="0"/>
              </a:rPr>
              <a:t>}</a:t>
            </a:r>
          </a:p>
        </p:txBody>
      </p:sp>
      <p:sp>
        <p:nvSpPr>
          <p:cNvPr id="7373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669.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CE9FEEB-ED67-49C9-8D2C-F66B1E4FA577}" type="slidenum">
              <a:rPr lang="es-ES_tradnl" altLang="es-ES" sz="1400" smtClean="0"/>
              <a:t>6</a:t>
            </a:fld>
            <a:endParaRPr lang="es-ES_tradnl" altLang="es-ES" sz="1400" smtClean="0"/>
          </a:p>
        </p:txBody>
      </p:sp>
      <p:sp>
        <p:nvSpPr>
          <p:cNvPr id="11267" name="Rectangle 2"/>
          <p:cNvSpPr>
            <a:spLocks noGrp="1" noChangeArrowheads="1"/>
          </p:cNvSpPr>
          <p:nvPr>
            <p:ph type="title"/>
          </p:nvPr>
        </p:nvSpPr>
        <p:spPr/>
        <p:txBody>
          <a:bodyPr/>
          <a:lstStyle/>
          <a:p>
            <a:pPr eaLnBrk="1" hangingPunct="1"/>
            <a:r>
              <a:rPr lang="es-ES" altLang="es-ES" smtClean="0"/>
              <a:t>Introduction</a:t>
            </a:r>
          </a:p>
        </p:txBody>
      </p:sp>
      <p:sp>
        <p:nvSpPr>
          <p:cNvPr id="11268" name="Rectangle 3"/>
          <p:cNvSpPr>
            <a:spLocks noGrp="1" noChangeArrowheads="1"/>
          </p:cNvSpPr>
          <p:nvPr>
            <p:ph type="body" idx="1"/>
          </p:nvPr>
        </p:nvSpPr>
        <p:spPr/>
        <p:txBody>
          <a:bodyPr/>
          <a:lstStyle/>
          <a:p>
            <a:pPr eaLnBrk="1" hangingPunct="1">
              <a:lnSpc>
                <a:spcPct val="90000"/>
              </a:lnSpc>
            </a:pPr>
            <a:r>
              <a:rPr lang="es-ES" altLang="es-ES" smtClean="0"/>
              <a:t>In this topic we will look at the fundamentals of </a:t>
            </a:r>
            <a:r>
              <a:rPr lang="es-ES" altLang="es-ES" i="1" smtClean="0"/>
              <a:t>multilayer architecture.</a:t>
            </a:r>
          </a:p>
          <a:p>
            <a:pPr eaLnBrk="1" hangingPunct="1">
              <a:lnSpc>
                <a:spcPct val="90000"/>
              </a:lnSpc>
            </a:pPr>
            <a:r>
              <a:rPr lang="es-ES" altLang="es-ES" smtClean="0"/>
              <a:t>It is a basic architecture for the design of applications with important integration needs.</a:t>
            </a:r>
          </a:p>
        </p:txBody>
      </p:sp>
      <p:sp>
        <p:nvSpPr>
          <p:cNvPr id="11269" name="Marcador de pie de página 1"/>
          <p:cNvSpPr>
            <a:spLocks noGrp="1"/>
          </p:cNvSpPr>
          <p:nvPr>
            <p:ph type="ftr" sz="quarter" idx="10"/>
          </p:nvPr>
        </p:nvSpPr>
        <p:spPr>
          <a:xfrm>
            <a:off x="914400" y="6248400"/>
            <a:ext cx="57023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67139.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318ABB2-3830-4028-A493-370EC00A5866}" type="slidenum">
              <a:rPr lang="es-ES_tradnl" altLang="es-ES" sz="1400" smtClean="0"/>
              <a:t>67</a:t>
            </a:fld>
            <a:endParaRPr lang="es-ES_tradnl" altLang="es-ES" sz="1400" smtClean="0"/>
          </a:p>
        </p:txBody>
      </p:sp>
      <p:sp>
        <p:nvSpPr>
          <p:cNvPr id="74755" name="Rectangle 2"/>
          <p:cNvSpPr>
            <a:spLocks noGrp="1" noChangeArrowheads="1"/>
          </p:cNvSpPr>
          <p:nvPr>
            <p:ph type="title"/>
          </p:nvPr>
        </p:nvSpPr>
        <p:spPr/>
        <p:txBody>
          <a:bodyPr/>
          <a:lstStyle/>
          <a:p>
            <a:pPr eaLnBrk="1" hangingPunct="1"/>
            <a:r>
              <a:rPr lang="es-ES" altLang="es-ES" smtClean="0"/>
              <a:t>MVC Pattern </a:t>
            </a:r>
            <a:endParaRPr lang="es-ES_tradnl" altLang="es-ES" smtClean="0"/>
          </a:p>
        </p:txBody>
      </p:sp>
      <p:sp>
        <p:nvSpPr>
          <p:cNvPr id="74756" name="Rectangle 3"/>
          <p:cNvSpPr>
            <a:spLocks noGrp="1" noChangeArrowheads="1"/>
          </p:cNvSpPr>
          <p:nvPr>
            <p:ph type="body" idx="1"/>
          </p:nvPr>
        </p:nvSpPr>
        <p:spPr/>
        <p:txBody>
          <a:bodyPr/>
          <a:lstStyle/>
          <a:p>
            <a:pPr eaLnBrk="1" hangingPunct="1">
              <a:buFontTx/>
              <a:buNone/>
            </a:pPr>
            <a:endParaRPr lang="es-ES" altLang="es-ES" sz="2400" smtClean="0">
              <a:latin typeface="Courier New" panose="02070309020205020404" pitchFamily="49" charset="0"/>
            </a:endParaRPr>
          </a:p>
          <a:p>
            <a:pPr eaLnBrk="1" hangingPunct="1">
              <a:buFontTx/>
              <a:buNone/>
            </a:pPr>
            <a:r>
              <a:rPr lang="es-ES_tradnl" altLang="es-ES" sz="2000" smtClean="0">
                <a:latin typeface="Courier New" panose="02070309020205020404" pitchFamily="49" charset="0"/>
              </a:rPr>
              <a:t>public interface IVista {</a:t>
            </a:r>
          </a:p>
          <a:p>
            <a:pPr eaLnBrk="1" hangingPunct="1">
              <a:buFontTx/>
              <a:buNone/>
            </a:pPr>
            <a:r>
              <a:rPr lang="es-ES_tradnl" altLang="es-ES" sz="2000" smtClean="0">
                <a:latin typeface="Courier New" panose="02070309020205020404" pitchFamily="49" charset="0"/>
              </a:rPr>
              <a:t>	void update(Object updated);</a:t>
            </a:r>
          </a:p>
          <a:p>
            <a:pPr eaLnBrk="1" hangingPunct="1">
              <a:buFontTx/>
              <a:buNone/>
            </a:pPr>
            <a:r>
              <a:rPr lang="es-ES" altLang="es-ES" sz="2000" smtClean="0">
                <a:latin typeface="Courier New" panose="02070309020205020404" pitchFamily="49" charset="0"/>
              </a:rPr>
              <a:t>}</a:t>
            </a:r>
            <a:endParaRPr lang="es-ES_tradnl" altLang="es-ES" sz="2000" smtClean="0">
              <a:latin typeface="Courier New" panose="02070309020205020404" pitchFamily="49" charset="0"/>
            </a:endParaRPr>
          </a:p>
          <a:p>
            <a:pPr eaLnBrk="1" hangingPunct="1">
              <a:buFontTx/>
              <a:buNone/>
            </a:pPr>
            <a:endParaRPr lang="es-ES_tradnl" altLang="es-ES" sz="2000" smtClean="0">
              <a:latin typeface="Courier New" panose="02070309020205020404" pitchFamily="49" charset="0"/>
            </a:endParaRPr>
          </a:p>
          <a:p>
            <a:pPr eaLnBrk="1" hangingPunct="1">
              <a:buFontTx/>
              <a:buNone/>
            </a:pPr>
            <a:endParaRPr lang="es-ES_tradnl" altLang="es-ES" sz="2000" smtClean="0">
              <a:latin typeface="Courier New" panose="02070309020205020404" pitchFamily="49" charset="0"/>
            </a:endParaRPr>
          </a:p>
          <a:p>
            <a:pPr eaLnBrk="1" hangingPunct="1">
              <a:buFontTx/>
              <a:buNone/>
            </a:pPr>
            <a:endParaRPr lang="es-ES_tradnl" altLang="es-ES" sz="2400" smtClean="0">
              <a:latin typeface="Courier New" panose="02070309020205020404" pitchFamily="49" charset="0"/>
            </a:endParaRPr>
          </a:p>
        </p:txBody>
      </p:sp>
      <p:sp>
        <p:nvSpPr>
          <p:cNvPr id="7475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68154.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60B83C2-2C64-48D0-B8FF-D27321A086B2}" type="slidenum">
              <a:rPr lang="es-ES_tradnl" altLang="es-ES" sz="1400" smtClean="0"/>
              <a:t>68</a:t>
            </a:fld>
            <a:endParaRPr lang="es-ES_tradnl" altLang="es-ES" sz="1400" smtClean="0"/>
          </a:p>
        </p:txBody>
      </p:sp>
      <p:sp>
        <p:nvSpPr>
          <p:cNvPr id="75779" name="Rectangle 2"/>
          <p:cNvSpPr>
            <a:spLocks noGrp="1" noChangeArrowheads="1"/>
          </p:cNvSpPr>
          <p:nvPr>
            <p:ph type="title"/>
          </p:nvPr>
        </p:nvSpPr>
        <p:spPr/>
        <p:txBody>
          <a:bodyPr/>
          <a:lstStyle/>
          <a:p>
            <a:pPr eaLnBrk="1" hangingPunct="1"/>
            <a:r>
              <a:rPr lang="es-ES" altLang="es-ES" smtClean="0"/>
              <a:t>MVC Pattern </a:t>
            </a:r>
            <a:endParaRPr lang="es-ES_tradnl" altLang="es-ES" smtClean="0"/>
          </a:p>
        </p:txBody>
      </p:sp>
      <p:sp>
        <p:nvSpPr>
          <p:cNvPr id="75780" name="Rectangle 3"/>
          <p:cNvSpPr>
            <a:spLocks noGrp="1" noChangeArrowheads="1"/>
          </p:cNvSpPr>
          <p:nvPr>
            <p:ph type="body" idx="1"/>
          </p:nvPr>
        </p:nvSpPr>
        <p:spPr>
          <a:xfrm>
            <a:off x="1663700" y="1981200"/>
            <a:ext cx="9283700" cy="4114800"/>
          </a:xfrm>
        </p:spPr>
        <p:txBody>
          <a:bodyPr/>
          <a:lstStyle/>
          <a:p>
            <a:pPr eaLnBrk="1" hangingPunct="1">
              <a:buFontTx/>
              <a:buNone/>
            </a:pPr>
            <a:r>
              <a:rPr lang="es-ES_tradnl" altLang="es-ES" sz="2000" smtClean="0">
                <a:latin typeface="Courier New" panose="02070309020205020404" pitchFamily="49" charset="0"/>
              </a:rPr>
              <a:t>class Vista extends JFrame implements IVista {</a:t>
            </a:r>
          </a:p>
          <a:p>
            <a:pPr eaLnBrk="1" hangingPunct="1">
              <a:buFontTx/>
              <a:buNone/>
            </a:pPr>
            <a:r>
              <a:rPr lang="es-ES_tradnl" altLang="es-ES" sz="2000" smtClean="0">
                <a:latin typeface="Courier New" panose="02070309020205020404" pitchFamily="49" charset="0"/>
              </a:rPr>
              <a:t>..........................</a:t>
            </a:r>
          </a:p>
          <a:p>
            <a:pPr eaLnBrk="1" hangingPunct="1">
              <a:buFontTx/>
              <a:buNone/>
            </a:pPr>
            <a:r>
              <a:rPr lang="es-ES_tradnl" altLang="es-ES" sz="2000" smtClean="0">
                <a:latin typeface="Courier New" panose="02070309020205020404" pitchFamily="49" charset="0"/>
              </a:rPr>
              <a:t>public void update (Object o){</a:t>
            </a:r>
          </a:p>
          <a:p>
            <a:pPr eaLnBrk="1" hangingPunct="1">
              <a:buFontTx/>
              <a:buNone/>
            </a:pPr>
            <a:r>
              <a:rPr lang="es-ES_tradnl" altLang="es-ES" sz="2000" b="1" smtClean="0">
                <a:latin typeface="Courier New" panose="02070309020205020404" pitchFamily="49" charset="0"/>
              </a:rPr>
              <a:t>	Model model= (Model) or</a:t>
            </a:r>
            <a:r>
              <a:rPr lang="es-ES_tradnl" altLang="es-ES" sz="2000" smtClean="0">
                <a:latin typeface="Courier New" panose="02070309020205020404" pitchFamily="49" charset="0"/>
              </a:rPr>
              <a:t>;</a:t>
            </a:r>
          </a:p>
          <a:p>
            <a:pPr eaLnBrk="1" hangingPunct="1">
              <a:buFontTx/>
              <a:buNone/>
            </a:pPr>
            <a:r>
              <a:rPr lang="es-ES_tradnl" altLang="es-ES" sz="2000" b="1" smtClean="0">
                <a:latin typeface="Courier New" panose="02070309020205020404" pitchFamily="49" charset="0"/>
              </a:rPr>
              <a:t>	</a:t>
            </a:r>
            <a:r>
              <a:rPr lang="es-ES_tradnl" altLang="es-ES" sz="2000" b="1" smtClean="0">
                <a:latin typeface="Courier New" panose="02070309020205020404" pitchFamily="49" charset="0"/>
              </a:rPr>
              <a:t>Integer i= new </a:t>
            </a:r>
            <a:r>
              <a:rPr lang="es-ES_tradnl" altLang="es-ES" sz="2000" b="1" smtClean="0">
                <a:latin typeface="Courier New" panose="02070309020205020404" pitchFamily="49" charset="0"/>
              </a:rPr>
              <a:t>Integer(model.getValue());</a:t>
            </a:r>
          </a:p>
          <a:p>
            <a:pPr eaLnBrk="1" hangingPunct="1">
              <a:buFontTx/>
              <a:buNone/>
            </a:pPr>
            <a:r>
              <a:rPr lang="es-ES_tradnl" altLang="es-ES" sz="2000" smtClean="0">
                <a:latin typeface="Courier New" panose="02070309020205020404" pitchFamily="49" charset="0"/>
              </a:rPr>
              <a:t>	value.setText(i.toString()); }</a:t>
            </a:r>
          </a:p>
          <a:p>
            <a:pPr eaLnBrk="1" hangingPunct="1">
              <a:buFontTx/>
              <a:buNone/>
            </a:pPr>
            <a:r>
              <a:rPr lang="es-ES_tradnl" altLang="es-ES" sz="2000" smtClean="0">
                <a:latin typeface="Courier New" panose="02070309020205020404" pitchFamily="49" charset="0"/>
              </a:rPr>
              <a:t>..........................</a:t>
            </a:r>
          </a:p>
          <a:p>
            <a:pPr eaLnBrk="1" hangingPunct="1">
              <a:buFontTx/>
              <a:buNone/>
            </a:pPr>
            <a:r>
              <a:rPr lang="es-ES_tradnl" altLang="es-ES" sz="2000" smtClean="0">
                <a:latin typeface="Courier New" panose="02070309020205020404" pitchFamily="49" charset="0"/>
              </a:rPr>
              <a:t>}</a:t>
            </a:r>
          </a:p>
        </p:txBody>
      </p:sp>
      <p:sp>
        <p:nvSpPr>
          <p:cNvPr id="7578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693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F11B883-6668-44B6-9736-0C2B2381CD26}" type="slidenum">
              <a:rPr lang="es-ES_tradnl" altLang="es-ES" sz="1400" smtClean="0"/>
              <a:t>69</a:t>
            </a:fld>
            <a:endParaRPr lang="es-ES_tradnl" altLang="es-ES" sz="1400" smtClean="0"/>
          </a:p>
        </p:txBody>
      </p:sp>
      <p:sp>
        <p:nvSpPr>
          <p:cNvPr id="76803" name="Rectangle 2"/>
          <p:cNvSpPr>
            <a:spLocks noGrp="1" noChangeArrowheads="1"/>
          </p:cNvSpPr>
          <p:nvPr>
            <p:ph type="title"/>
          </p:nvPr>
        </p:nvSpPr>
        <p:spPr/>
        <p:txBody>
          <a:bodyPr/>
          <a:lstStyle/>
          <a:p>
            <a:pPr eaLnBrk="1" hangingPunct="1"/>
            <a:r>
              <a:rPr lang="es-ES" altLang="es-ES" smtClean="0"/>
              <a:t>MVC Pattern</a:t>
            </a:r>
          </a:p>
        </p:txBody>
      </p:sp>
      <p:sp>
        <p:nvSpPr>
          <p:cNvPr id="76804" name="Rectangle 3"/>
          <p:cNvSpPr>
            <a:spLocks noGrp="1" noChangeArrowheads="1"/>
          </p:cNvSpPr>
          <p:nvPr>
            <p:ph type="body" idx="1"/>
          </p:nvPr>
        </p:nvSpPr>
        <p:spPr>
          <a:xfrm>
            <a:off x="914400" y="1981200"/>
            <a:ext cx="10363200" cy="3735388"/>
          </a:xfrm>
        </p:spPr>
        <p:txBody>
          <a:bodyPr/>
          <a:lstStyle/>
          <a:p>
            <a:pPr eaLnBrk="1" hangingPunct="1"/>
            <a:r>
              <a:rPr lang="es-ES" altLang="es-ES" smtClean="0"/>
              <a:t>In the previous example:</a:t>
            </a:r>
          </a:p>
          <a:p>
            <a:pPr lvl="1" eaLnBrk="1" hangingPunct="1"/>
            <a:r>
              <a:rPr lang="es-ES" altLang="es-ES" smtClean="0"/>
              <a:t>The view that sends events to the controller is the same view that receives model/controller updates.</a:t>
            </a:r>
          </a:p>
          <a:p>
            <a:pPr lvl="1" eaLnBrk="1" hangingPunct="1"/>
            <a:r>
              <a:rPr lang="es-ES" altLang="es-ES" smtClean="0"/>
              <a:t>Match the interface event handler and the business event handler</a:t>
            </a:r>
          </a:p>
          <a:p>
            <a:pPr eaLnBrk="1" hangingPunct="1"/>
            <a:r>
              <a:rPr lang="es-ES" altLang="es-ES" smtClean="0"/>
              <a:t>In general, this is unreasonable (e.g. web applications).</a:t>
            </a:r>
          </a:p>
        </p:txBody>
      </p:sp>
      <p:sp>
        <p:nvSpPr>
          <p:cNvPr id="7680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707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DD5AE89-9C24-40A9-86DD-22CD77A5B26F}" type="slidenum">
              <a:rPr lang="es-ES_tradnl" altLang="es-ES" sz="1400" smtClean="0"/>
              <a:t>70</a:t>
            </a:fld>
            <a:endParaRPr lang="es-ES_tradnl" altLang="es-ES" sz="1400" smtClean="0"/>
          </a:p>
        </p:txBody>
      </p:sp>
      <p:sp>
        <p:nvSpPr>
          <p:cNvPr id="77827" name="Rectangle 2"/>
          <p:cNvSpPr>
            <a:spLocks noGrp="1" noChangeArrowheads="1"/>
          </p:cNvSpPr>
          <p:nvPr>
            <p:ph type="title"/>
          </p:nvPr>
        </p:nvSpPr>
        <p:spPr/>
        <p:txBody>
          <a:bodyPr/>
          <a:lstStyle/>
          <a:p>
            <a:pPr eaLnBrk="1" hangingPunct="1"/>
            <a:r>
              <a:rPr lang="es-ES" altLang="es-ES" smtClean="0"/>
              <a:t>MVC Pattern</a:t>
            </a:r>
          </a:p>
        </p:txBody>
      </p:sp>
      <p:sp>
        <p:nvSpPr>
          <p:cNvPr id="77828" name="Rectangle 3"/>
          <p:cNvSpPr>
            <a:spLocks noGrp="1" noChangeArrowheads="1"/>
          </p:cNvSpPr>
          <p:nvPr>
            <p:ph type="body" idx="1"/>
          </p:nvPr>
        </p:nvSpPr>
        <p:spPr/>
        <p:txBody>
          <a:bodyPr/>
          <a:lstStyle/>
          <a:p>
            <a:pPr eaLnBrk="1" hangingPunct="1"/>
            <a:r>
              <a:rPr lang="es-ES" altLang="es-ES" smtClean="0"/>
              <a:t>Regarding the number of controllers, there may be:</a:t>
            </a:r>
          </a:p>
          <a:p>
            <a:pPr eaLnBrk="1" hangingPunct="1">
              <a:buFontTx/>
              <a:buNone/>
            </a:pPr>
            <a:r>
              <a:rPr lang="es-ES" altLang="es-ES" sz="2800" smtClean="0"/>
              <a:t>	- One per event</a:t>
            </a:r>
          </a:p>
          <a:p>
            <a:pPr eaLnBrk="1" hangingPunct="1">
              <a:buFontTx/>
              <a:buNone/>
            </a:pPr>
            <a:r>
              <a:rPr lang="es-ES" altLang="es-ES" sz="2800" smtClean="0"/>
              <a:t>	- One per functionality/stimulus set</a:t>
            </a:r>
          </a:p>
          <a:p>
            <a:pPr eaLnBrk="1" hangingPunct="1">
              <a:buFontTx/>
              <a:buNone/>
            </a:pPr>
            <a:r>
              <a:rPr lang="es-ES" altLang="es-ES" sz="2800" smtClean="0"/>
              <a:t>	- One per application</a:t>
            </a:r>
          </a:p>
          <a:p>
            <a:pPr eaLnBrk="1" hangingPunct="1">
              <a:buFontTx/>
              <a:buNone/>
            </a:pPr>
            <a:endParaRPr lang="es-ES" altLang="es-ES" sz="2800" smtClean="0"/>
          </a:p>
        </p:txBody>
      </p:sp>
      <p:sp>
        <p:nvSpPr>
          <p:cNvPr id="7782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7199.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1BCE5F6-1A46-4AED-9B63-986AFE90B1C4}" type="slidenum">
              <a:rPr lang="es-ES_tradnl" altLang="es-ES" sz="1400" smtClean="0"/>
              <a:t>71</a:t>
            </a:fld>
            <a:endParaRPr lang="es-ES_tradnl" altLang="es-ES" sz="1400" smtClean="0"/>
          </a:p>
        </p:txBody>
      </p:sp>
      <p:sp>
        <p:nvSpPr>
          <p:cNvPr id="79875" name="Rectangle 2"/>
          <p:cNvSpPr>
            <a:spLocks noGrp="1" noChangeArrowheads="1"/>
          </p:cNvSpPr>
          <p:nvPr>
            <p:ph type="title"/>
          </p:nvPr>
        </p:nvSpPr>
        <p:spPr/>
        <p:txBody>
          <a:bodyPr/>
          <a:lstStyle/>
          <a:p>
            <a:pPr eaLnBrk="1" hangingPunct="1"/>
            <a:r>
              <a:rPr lang="es-ES" altLang="es-ES" smtClean="0"/>
              <a:t>MVC Pattern</a:t>
            </a:r>
          </a:p>
        </p:txBody>
      </p:sp>
      <p:sp>
        <p:nvSpPr>
          <p:cNvPr id="79876" name="Rectangle 3"/>
          <p:cNvSpPr>
            <a:spLocks noGrp="1" noChangeArrowheads="1"/>
          </p:cNvSpPr>
          <p:nvPr>
            <p:ph type="body" idx="1"/>
          </p:nvPr>
        </p:nvSpPr>
        <p:spPr>
          <a:xfrm>
            <a:off x="914400" y="1797050"/>
            <a:ext cx="10363200" cy="4552950"/>
          </a:xfrm>
        </p:spPr>
        <p:txBody>
          <a:bodyPr/>
          <a:lstStyle/>
          <a:p>
            <a:pPr eaLnBrk="1" hangingPunct="1">
              <a:lnSpc>
                <a:spcPct val="80000"/>
              </a:lnSpc>
            </a:pPr>
            <a:r>
              <a:rPr lang="es-ES" altLang="es-ES" sz="3600" smtClean="0"/>
              <a:t>Example code*</a:t>
            </a:r>
          </a:p>
          <a:p>
            <a:pPr eaLnBrk="1" hangingPunct="1">
              <a:lnSpc>
                <a:spcPct val="80000"/>
              </a:lnSpc>
              <a:buFontTx/>
              <a:buNone/>
            </a:pPr>
            <a:r>
              <a:rPr lang="es-ES" altLang="es-ES" sz="2000" smtClean="0">
                <a:latin typeface="Courier New" panose="02070309020205020404" pitchFamily="49" charset="0"/>
              </a:rPr>
              <a:t>public class </a:t>
            </a:r>
            <a:r>
              <a:rPr lang="es-ES" altLang="es-ES" sz="2000" b="1" smtClean="0">
                <a:latin typeface="Courier New" panose="02070309020205020404" pitchFamily="49" charset="0"/>
              </a:rPr>
              <a:t>GUIAltaUser </a:t>
            </a:r>
            <a:r>
              <a:rPr lang="es-ES" altLang="es-ES" sz="2000" smtClean="0">
                <a:latin typeface="Courier New" panose="02070309020205020404" pitchFamily="49" charset="0"/>
              </a:rPr>
              <a:t>extends JFrame {</a:t>
            </a:r>
          </a:p>
          <a:p>
            <a:pPr eaLnBrk="1" hangingPunct="1">
              <a:lnSpc>
                <a:spcPct val="80000"/>
              </a:lnSpc>
              <a:buFontTx/>
              <a:buNone/>
            </a:pPr>
            <a:r>
              <a:rPr lang="es-ES" altLang="es-ES" sz="2000" smtClean="0">
                <a:latin typeface="Courier New" panose="02070309020205020404" pitchFamily="49" charset="0"/>
              </a:rPr>
              <a:t>…………</a:t>
            </a:r>
          </a:p>
          <a:p>
            <a:pPr eaLnBrk="1" hangingPunct="1">
              <a:lnSpc>
                <a:spcPct val="80000"/>
              </a:lnSpc>
              <a:buFontTx/>
              <a:buNone/>
            </a:pPr>
            <a:r>
              <a:rPr lang="es-ES" altLang="es-ES" sz="2000" b="1" smtClean="0">
                <a:latin typeface="Courier New" panose="02070309020205020404" pitchFamily="49" charset="0"/>
              </a:rPr>
              <a:t>	</a:t>
            </a:r>
            <a:r>
              <a:rPr lang="es-ES" altLang="es-ES" sz="2000" smtClean="0">
                <a:latin typeface="Courier New" panose="02070309020205020404" pitchFamily="49" charset="0"/>
              </a:rPr>
              <a:t>	public </a:t>
            </a:r>
            <a:r>
              <a:rPr lang="es-ES" altLang="es-ES" sz="2000" b="1" smtClean="0">
                <a:latin typeface="Courier New" panose="02070309020205020404" pitchFamily="49" charset="0"/>
              </a:rPr>
              <a:t>GUIAltaUser</a:t>
            </a:r>
            <a:r>
              <a:rPr lang="es-ES" altLang="es-ES" sz="2000" smtClean="0">
                <a:latin typeface="Courier New" panose="02070309020205020404" pitchFamily="49" charset="0"/>
              </a:rPr>
              <a:t>()</a:t>
            </a:r>
          </a:p>
          <a:p>
            <a:pPr eaLnBrk="1" hangingPunct="1">
              <a:lnSpc>
                <a:spcPct val="80000"/>
              </a:lnSpc>
              <a:buFontTx/>
              <a:buNone/>
            </a:pPr>
            <a:r>
              <a:rPr lang="es-ES" altLang="es-ES" sz="2000" smtClean="0">
                <a:latin typeface="Courier New" panose="02070309020205020404" pitchFamily="49" charset="0"/>
              </a:rPr>
              <a:t>	{ setTitle("User registration");</a:t>
            </a:r>
          </a:p>
          <a:p>
            <a:pPr eaLnBrk="1" hangingPunct="1">
              <a:lnSpc>
                <a:spcPct val="80000"/>
              </a:lnSpc>
              <a:buFontTx/>
              <a:buNone/>
            </a:pPr>
            <a:r>
              <a:rPr lang="es-ES" altLang="es-ES" sz="2000" smtClean="0">
                <a:latin typeface="Courier New" panose="02070309020205020404" pitchFamily="49" charset="0"/>
              </a:rPr>
              <a:t>	    JPanel panel= new JPanel();</a:t>
            </a:r>
          </a:p>
          <a:p>
            <a:pPr eaLnBrk="1" hangingPunct="1">
              <a:lnSpc>
                <a:spcPct val="80000"/>
              </a:lnSpc>
              <a:buFontTx/>
              <a:buNone/>
            </a:pPr>
            <a:r>
              <a:rPr lang="es-ES" altLang="es-ES" sz="2000" b="1" smtClean="0">
                <a:latin typeface="Courier New" panose="02070309020205020404" pitchFamily="49" charset="0"/>
              </a:rPr>
              <a:t>   	JLabel lName= new JLabel("Name:");</a:t>
            </a:r>
          </a:p>
          <a:p>
            <a:pPr eaLnBrk="1" hangingPunct="1">
              <a:lnSpc>
                <a:spcPct val="80000"/>
              </a:lnSpc>
              <a:buFontTx/>
              <a:buNone/>
            </a:pPr>
            <a:r>
              <a:rPr lang="es-ES" altLang="es-ES" sz="2000" b="1" smtClean="0">
                <a:latin typeface="Courier New" panose="02070309020205020404" pitchFamily="49" charset="0"/>
              </a:rPr>
              <a:t>		final JTextField tName= new JTextField(20);</a:t>
            </a:r>
          </a:p>
          <a:p>
            <a:pPr eaLnBrk="1" hangingPunct="1">
              <a:lnSpc>
                <a:spcPct val="80000"/>
              </a:lnSpc>
              <a:buFontTx/>
              <a:buNone/>
            </a:pPr>
            <a:r>
              <a:rPr lang="es-ES" altLang="es-ES" sz="2000" b="1" smtClean="0">
                <a:latin typeface="Courier New" panose="02070309020205020404" pitchFamily="49" charset="0"/>
              </a:rPr>
              <a:t>		JLabel lEMail= new JLabel("e-mail:");</a:t>
            </a:r>
          </a:p>
          <a:p>
            <a:pPr eaLnBrk="1" hangingPunct="1">
              <a:lnSpc>
                <a:spcPct val="80000"/>
              </a:lnSpc>
              <a:buFontTx/>
              <a:buNone/>
            </a:pPr>
            <a:r>
              <a:rPr lang="es-ES" altLang="es-ES" sz="2000" b="1" smtClean="0">
                <a:latin typeface="Courier New" panose="02070309020205020404" pitchFamily="49" charset="0"/>
              </a:rPr>
              <a:t>		final JTextField tName= new JTextField(20);</a:t>
            </a:r>
          </a:p>
          <a:p>
            <a:pPr eaLnBrk="1" hangingPunct="1">
              <a:lnSpc>
                <a:spcPct val="80000"/>
              </a:lnSpc>
              <a:buFontTx/>
              <a:buNone/>
            </a:pPr>
            <a:r>
              <a:rPr lang="es-ES" altLang="es-ES" sz="2000" b="1" smtClean="0">
                <a:latin typeface="Courier New" panose="02070309020205020404" pitchFamily="49" charset="0"/>
              </a:rPr>
              <a:t>		final JTextField tEMail= new JTextField(20);</a:t>
            </a:r>
            <a:endParaRPr lang="es-ES" altLang="es-ES" sz="2000" smtClean="0">
              <a:latin typeface="Courier New" panose="02070309020205020404" pitchFamily="49" charset="0"/>
            </a:endParaRPr>
          </a:p>
          <a:p>
            <a:pPr eaLnBrk="1" hangingPunct="1">
              <a:lnSpc>
                <a:spcPct val="80000"/>
              </a:lnSpc>
              <a:buFontTx/>
              <a:buNone/>
            </a:pPr>
            <a:r>
              <a:rPr lang="es-ES" altLang="es-ES" sz="2000" b="1" smtClean="0">
                <a:latin typeface="Courier New" panose="02070309020205020404" pitchFamily="49" charset="0"/>
              </a:rPr>
              <a:t>    	JButton accept= new JButton("Accept");</a:t>
            </a:r>
          </a:p>
          <a:p>
            <a:pPr eaLnBrk="1" hangingPunct="1">
              <a:lnSpc>
                <a:spcPct val="80000"/>
              </a:lnSpc>
              <a:buFontTx/>
              <a:buNone/>
            </a:pPr>
            <a:r>
              <a:rPr lang="es-ES" altLang="es-ES" sz="2000" smtClean="0">
                <a:latin typeface="Courier New" panose="02070309020205020404" pitchFamily="49" charset="0"/>
              </a:rPr>
              <a:t>    	JButton cancel= new JButton("Cancel");</a:t>
            </a:r>
          </a:p>
          <a:p>
            <a:pPr eaLnBrk="1" hangingPunct="1">
              <a:lnSpc>
                <a:spcPct val="80000"/>
              </a:lnSpc>
              <a:buFontTx/>
              <a:buNone/>
            </a:pPr>
            <a:r>
              <a:rPr lang="es-ES" altLang="es-ES" sz="2000" smtClean="0"/>
              <a:t>Single controller, passive model</a:t>
            </a:r>
          </a:p>
          <a:p>
            <a:pPr eaLnBrk="1" hangingPunct="1">
              <a:lnSpc>
                <a:spcPct val="80000"/>
              </a:lnSpc>
              <a:buFontTx/>
              <a:buNone/>
            </a:pPr>
            <a:r>
              <a:rPr lang="es-ES" altLang="es-ES" sz="2000" smtClean="0"/>
              <a:t>    	</a:t>
            </a:r>
          </a:p>
        </p:txBody>
      </p:sp>
      <p:sp>
        <p:nvSpPr>
          <p:cNvPr id="7987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72127.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F77D616-9B66-459F-A2A5-A41E95C7DB9C}" type="slidenum">
              <a:rPr lang="es-ES_tradnl" altLang="es-ES" sz="1400" smtClean="0"/>
              <a:t>72</a:t>
            </a:fld>
            <a:endParaRPr lang="es-ES_tradnl" altLang="es-ES" sz="1400" smtClean="0"/>
          </a:p>
        </p:txBody>
      </p:sp>
      <p:sp>
        <p:nvSpPr>
          <p:cNvPr id="80899" name="Rectangle 2"/>
          <p:cNvSpPr>
            <a:spLocks noGrp="1" noChangeArrowheads="1"/>
          </p:cNvSpPr>
          <p:nvPr>
            <p:ph type="title"/>
          </p:nvPr>
        </p:nvSpPr>
        <p:spPr/>
        <p:txBody>
          <a:bodyPr/>
          <a:lstStyle/>
          <a:p>
            <a:pPr eaLnBrk="1" hangingPunct="1"/>
            <a:r>
              <a:rPr lang="es-ES" altLang="es-ES" smtClean="0"/>
              <a:t>MVC Pattern</a:t>
            </a:r>
          </a:p>
        </p:txBody>
      </p:sp>
      <p:sp>
        <p:nvSpPr>
          <p:cNvPr id="80900" name="Rectangle 3"/>
          <p:cNvSpPr>
            <a:spLocks noGrp="1" noChangeArrowheads="1"/>
          </p:cNvSpPr>
          <p:nvPr>
            <p:ph type="body" idx="1"/>
          </p:nvPr>
        </p:nvSpPr>
        <p:spPr/>
        <p:txBody>
          <a:bodyPr/>
          <a:lstStyle/>
          <a:p>
            <a:pPr eaLnBrk="1" hangingPunct="1">
              <a:lnSpc>
                <a:spcPct val="80000"/>
              </a:lnSpc>
              <a:buFontTx/>
              <a:buNone/>
            </a:pPr>
            <a:r>
              <a:rPr lang="es-ES" altLang="es-ES" sz="2000" smtClean="0"/>
              <a:t>	</a:t>
            </a:r>
          </a:p>
          <a:p>
            <a:pPr eaLnBrk="1" hangingPunct="1">
              <a:lnSpc>
                <a:spcPct val="80000"/>
              </a:lnSpc>
              <a:buFontTx/>
              <a:buNone/>
            </a:pPr>
            <a:r>
              <a:rPr lang="es-ES" altLang="es-ES" sz="2000" smtClean="0">
                <a:latin typeface="Courier New" panose="02070309020205020404" pitchFamily="49" charset="0"/>
              </a:rPr>
              <a:t>	panel.add(lName);</a:t>
            </a:r>
          </a:p>
          <a:p>
            <a:pPr eaLnBrk="1" hangingPunct="1">
              <a:lnSpc>
                <a:spcPct val="80000"/>
              </a:lnSpc>
              <a:buFontTx/>
              <a:buNone/>
            </a:pPr>
            <a:r>
              <a:rPr lang="es-ES" altLang="es-ES" sz="2000" smtClean="0">
                <a:latin typeface="Courier New" panose="02070309020205020404" pitchFamily="49" charset="0"/>
              </a:rPr>
              <a:t>  	panel.add(tName);</a:t>
            </a:r>
          </a:p>
          <a:p>
            <a:pPr eaLnBrk="1" hangingPunct="1">
              <a:lnSpc>
                <a:spcPct val="80000"/>
              </a:lnSpc>
              <a:buFontTx/>
              <a:buNone/>
            </a:pPr>
            <a:r>
              <a:rPr lang="es-ES" altLang="es-ES" sz="2000" smtClean="0">
                <a:latin typeface="Courier New" panose="02070309020205020404" pitchFamily="49" charset="0"/>
              </a:rPr>
              <a:t>	panel.add(lEMail);</a:t>
            </a:r>
          </a:p>
          <a:p>
            <a:pPr eaLnBrk="1" hangingPunct="1">
              <a:lnSpc>
                <a:spcPct val="80000"/>
              </a:lnSpc>
              <a:buFontTx/>
              <a:buNone/>
            </a:pPr>
            <a:r>
              <a:rPr lang="es-ES" altLang="es-ES" sz="2000" smtClean="0">
                <a:latin typeface="Courier New" panose="02070309020205020404" pitchFamily="49" charset="0"/>
              </a:rPr>
              <a:t>	panel.add(tEmail);</a:t>
            </a:r>
          </a:p>
          <a:p>
            <a:pPr eaLnBrk="1" hangingPunct="1">
              <a:lnSpc>
                <a:spcPct val="80000"/>
              </a:lnSpc>
              <a:buFontTx/>
              <a:buNone/>
            </a:pPr>
            <a:r>
              <a:rPr lang="es-ES" altLang="es-ES" sz="2000" smtClean="0">
                <a:latin typeface="Courier New" panose="02070309020205020404" pitchFamily="49" charset="0"/>
              </a:rPr>
              <a:t>  	panel.add(accept);</a:t>
            </a:r>
          </a:p>
          <a:p>
            <a:pPr eaLnBrk="1" hangingPunct="1">
              <a:lnSpc>
                <a:spcPct val="80000"/>
              </a:lnSpc>
              <a:buFontTx/>
              <a:buNone/>
            </a:pPr>
            <a:r>
              <a:rPr lang="es-ES" altLang="es-ES" sz="2000" smtClean="0">
                <a:latin typeface="Courier New" panose="02070309020205020404" pitchFamily="49" charset="0"/>
              </a:rPr>
              <a:t>  	panel.add(cancel);</a:t>
            </a:r>
          </a:p>
          <a:p>
            <a:pPr eaLnBrk="1" hangingPunct="1">
              <a:lnSpc>
                <a:spcPct val="80000"/>
              </a:lnSpc>
              <a:buFontTx/>
              <a:buNone/>
            </a:pPr>
            <a:r>
              <a:rPr lang="es-ES" altLang="es-ES" sz="2000" smtClean="0">
                <a:latin typeface="Courier New" panose="02070309020205020404" pitchFamily="49" charset="0"/>
              </a:rPr>
              <a:t>  	getContentPane().add(panel);</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pack();</a:t>
            </a:r>
          </a:p>
          <a:p>
            <a:pPr eaLnBrk="1" hangingPunct="1">
              <a:lnSpc>
                <a:spcPct val="80000"/>
              </a:lnSpc>
              <a:buFontTx/>
              <a:buNone/>
            </a:pPr>
            <a:r>
              <a:rPr lang="es-ES" altLang="es-ES" sz="2000" smtClean="0">
                <a:latin typeface="Courier New" panose="02070309020205020404" pitchFamily="49" charset="0"/>
              </a:rPr>
              <a:t>    	</a:t>
            </a:r>
          </a:p>
        </p:txBody>
      </p:sp>
      <p:sp>
        <p:nvSpPr>
          <p:cNvPr id="8090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7312.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D8820AE-A5BA-4529-98C7-F3ED00D116CC}" type="slidenum">
              <a:rPr lang="es-ES_tradnl" altLang="es-ES" sz="1400" smtClean="0"/>
              <a:t>73</a:t>
            </a:fld>
            <a:endParaRPr lang="es-ES_tradnl" altLang="es-ES" sz="1400" smtClean="0"/>
          </a:p>
        </p:txBody>
      </p:sp>
      <p:sp>
        <p:nvSpPr>
          <p:cNvPr id="81923" name="Rectangle 2"/>
          <p:cNvSpPr>
            <a:spLocks noGrp="1" noChangeArrowheads="1"/>
          </p:cNvSpPr>
          <p:nvPr>
            <p:ph type="title"/>
          </p:nvPr>
        </p:nvSpPr>
        <p:spPr/>
        <p:txBody>
          <a:bodyPr/>
          <a:lstStyle/>
          <a:p>
            <a:pPr eaLnBrk="1" hangingPunct="1"/>
            <a:r>
              <a:rPr lang="es-ES" altLang="es-ES" smtClean="0"/>
              <a:t>MVC Pattern</a:t>
            </a:r>
          </a:p>
        </p:txBody>
      </p:sp>
      <p:sp>
        <p:nvSpPr>
          <p:cNvPr id="81924" name="Rectangle 3"/>
          <p:cNvSpPr>
            <a:spLocks noGrp="1" noChangeArrowheads="1"/>
          </p:cNvSpPr>
          <p:nvPr>
            <p:ph type="body" idx="1"/>
          </p:nvPr>
        </p:nvSpPr>
        <p:spPr>
          <a:xfrm>
            <a:off x="914400" y="1987550"/>
            <a:ext cx="10363200" cy="4114800"/>
          </a:xfrm>
        </p:spPr>
        <p:txBody>
          <a:bodyPr/>
          <a:lstStyle/>
          <a:p>
            <a:pPr eaLnBrk="1" hangingPunct="1">
              <a:lnSpc>
                <a:spcPct val="80000"/>
              </a:lnSpc>
              <a:buFontTx/>
              <a:buNone/>
            </a:pPr>
            <a:r>
              <a:rPr lang="es-ES" altLang="es-ES" sz="2000" b="1" smtClean="0">
                <a:latin typeface="Courier New" panose="02070309020205020404" pitchFamily="49" charset="0"/>
              </a:rPr>
              <a:t> accept.addActionListener</a:t>
            </a:r>
            <a:r>
              <a:rPr lang="es-ES" altLang="es-ES" sz="2000" smtClean="0">
                <a:latin typeface="Courier New" panose="02070309020205020404" pitchFamily="49" charset="0"/>
              </a:rPr>
              <a:t>(new ActionListener()</a:t>
            </a:r>
          </a:p>
          <a:p>
            <a:pPr eaLnBrk="1" hangingPunct="1">
              <a:lnSpc>
                <a:spcPct val="80000"/>
              </a:lnSpc>
              <a:buFontTx/>
              <a:buNone/>
            </a:pPr>
            <a:r>
              <a:rPr lang="es-ES" altLang="es-ES" sz="2000" smtClean="0">
                <a:latin typeface="Courier New" panose="02070309020205020404" pitchFamily="49" charset="0"/>
              </a:rPr>
              <a:t>	{ public void actionPerformed(ActionEvent e)</a:t>
            </a:r>
          </a:p>
          <a:p>
            <a:pPr eaLnBrk="1" hangingPunct="1">
              <a:lnSpc>
                <a:spcPct val="80000"/>
              </a:lnSpc>
              <a:buFontTx/>
              <a:buNone/>
            </a:pPr>
            <a:r>
              <a:rPr lang="es-ES" altLang="es-ES" sz="2000" smtClean="0">
                <a:latin typeface="Courier New" panose="02070309020205020404" pitchFamily="49" charset="0"/>
              </a:rPr>
              <a:t>		{ setVisible(false);</a:t>
            </a:r>
          </a:p>
          <a:p>
            <a:pPr eaLnBrk="1" hangingPunct="1">
              <a:lnSpc>
                <a:spcPct val="80000"/>
              </a:lnSpc>
              <a:buFontTx/>
              <a:buNone/>
            </a:pPr>
            <a:r>
              <a:rPr lang="es-ES" altLang="es-ES" sz="2000" smtClean="0">
                <a:latin typeface="Courier New" panose="02070309020205020404" pitchFamily="49" charset="0"/>
              </a:rPr>
              <a:t>		    String name= tName.getText();</a:t>
            </a:r>
          </a:p>
          <a:p>
            <a:pPr eaLnBrk="1" hangingPunct="1">
              <a:lnSpc>
                <a:spcPct val="80000"/>
              </a:lnSpc>
              <a:buFontTx/>
              <a:buNone/>
            </a:pPr>
            <a:r>
              <a:rPr lang="es-ES" altLang="es-ES" sz="2000" smtClean="0">
                <a:latin typeface="Courier New" panose="02070309020205020404" pitchFamily="49" charset="0"/>
              </a:rPr>
              <a:t>		    String eMail= tEMail.getText();</a:t>
            </a:r>
          </a:p>
          <a:p>
            <a:pPr eaLnBrk="1" hangingPunct="1">
              <a:lnSpc>
                <a:spcPct val="80000"/>
              </a:lnSpc>
              <a:buFontTx/>
              <a:buNone/>
            </a:pPr>
            <a:r>
              <a:rPr lang="es-ES" altLang="es-ES" sz="2000" smtClean="0">
                <a:latin typeface="Courier New" panose="02070309020205020404" pitchFamily="49" charset="0"/>
              </a:rPr>
              <a:t>		    TUsuario tU= new TUsuario(nombre , eMail);</a:t>
            </a:r>
          </a:p>
          <a:p>
            <a:pPr eaLnBrk="1" hangingPunct="1">
              <a:lnSpc>
                <a:spcPct val="80000"/>
              </a:lnSpc>
              <a:buFontTx/>
              <a:buNone/>
            </a:pPr>
            <a:r>
              <a:rPr lang="es-ES" altLang="es-ES" sz="2000" b="1" smtClean="0">
                <a:latin typeface="Courier New" panose="02070309020205020404" pitchFamily="49" charset="0"/>
              </a:rPr>
              <a:t>		    Controller.getInstance().</a:t>
            </a:r>
          </a:p>
          <a:p>
            <a:pPr eaLnBrk="1" hangingPunct="1">
              <a:lnSpc>
                <a:spcPct val="80000"/>
              </a:lnSpc>
              <a:buFontTx/>
              <a:buNone/>
            </a:pPr>
            <a:r>
              <a:rPr lang="es-ES" altLang="es-ES" sz="2000" b="1" smtClean="0">
                <a:latin typeface="Courier New" panose="02070309020205020404" pitchFamily="49" charset="0"/>
              </a:rPr>
              <a:t>		    action(Events.ALTA_USER, tU)</a:t>
            </a:r>
            <a:r>
              <a:rPr lang="es-ES" altLang="es-ES" sz="2000" smtClean="0">
                <a:latin typeface="Courier New" panose="02070309020205020404" pitchFamily="49" charset="0"/>
              </a:rPr>
              <a:t>;</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a:t>
            </a:r>
          </a:p>
          <a:p>
            <a:pPr eaLnBrk="1" hangingPunct="1">
              <a:lnSpc>
                <a:spcPct val="80000"/>
              </a:lnSpc>
              <a:buFontTx/>
              <a:buNone/>
            </a:pPr>
            <a:r>
              <a:rPr lang="es-ES" altLang="es-ES" sz="2000" smtClean="0">
                <a:latin typeface="Courier New" panose="02070309020205020404" pitchFamily="49" charset="0"/>
              </a:rPr>
              <a:t>}</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endParaRPr lang="es-ES" altLang="es-ES" sz="2000" smtClean="0">
              <a:latin typeface="Courier New" panose="02070309020205020404" pitchFamily="49" charset="0"/>
            </a:endParaRPr>
          </a:p>
          <a:p>
            <a:pPr eaLnBrk="1" hangingPunct="1">
              <a:lnSpc>
                <a:spcPct val="80000"/>
              </a:lnSpc>
              <a:buFontTx/>
              <a:buNone/>
            </a:pPr>
            <a:endParaRPr lang="es-ES" altLang="es-ES" sz="1200" smtClean="0">
              <a:latin typeface="Courier New" panose="02070309020205020404" pitchFamily="49" charset="0"/>
            </a:endParaRPr>
          </a:p>
        </p:txBody>
      </p:sp>
      <p:sp>
        <p:nvSpPr>
          <p:cNvPr id="8192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7435.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3053B00-0558-460D-AA47-78235181FA90}" type="slidenum">
              <a:rPr lang="es-ES_tradnl" altLang="es-ES" sz="1400" smtClean="0"/>
              <a:t>74</a:t>
            </a:fld>
            <a:endParaRPr lang="es-ES_tradnl" altLang="es-ES" sz="1400" smtClean="0"/>
          </a:p>
        </p:txBody>
      </p:sp>
      <p:sp>
        <p:nvSpPr>
          <p:cNvPr id="82947" name="Rectangle 2"/>
          <p:cNvSpPr>
            <a:spLocks noGrp="1" noChangeArrowheads="1"/>
          </p:cNvSpPr>
          <p:nvPr>
            <p:ph type="title"/>
          </p:nvPr>
        </p:nvSpPr>
        <p:spPr/>
        <p:txBody>
          <a:bodyPr/>
          <a:lstStyle/>
          <a:p>
            <a:pPr eaLnBrk="1" hangingPunct="1"/>
            <a:r>
              <a:rPr lang="es-ES" altLang="es-ES" smtClean="0"/>
              <a:t>MVC Pattern</a:t>
            </a:r>
          </a:p>
        </p:txBody>
      </p:sp>
      <p:sp>
        <p:nvSpPr>
          <p:cNvPr id="82948" name="Rectangle 3"/>
          <p:cNvSpPr>
            <a:spLocks noGrp="1" noChangeArrowheads="1"/>
          </p:cNvSpPr>
          <p:nvPr>
            <p:ph type="body" idx="1"/>
          </p:nvPr>
        </p:nvSpPr>
        <p:spPr/>
        <p:txBody>
          <a:bodyPr/>
          <a:lstStyle/>
          <a:p>
            <a:pPr eaLnBrk="1" hangingPunct="1">
              <a:lnSpc>
                <a:spcPct val="80000"/>
              </a:lnSpc>
              <a:buFontTx/>
              <a:buNone/>
            </a:pPr>
            <a:r>
              <a:rPr lang="es-ES" altLang="es-ES" sz="2000" smtClean="0">
                <a:latin typeface="Courier New" panose="02070309020205020404" pitchFamily="49" charset="0"/>
              </a:rPr>
              <a:t>public class Event {</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public static final int ALTA_USER= 101;</a:t>
            </a:r>
          </a:p>
          <a:p>
            <a:pPr eaLnBrk="1" hangingPunct="1">
              <a:lnSpc>
                <a:spcPct val="80000"/>
              </a:lnSpc>
              <a:buFontTx/>
              <a:buNone/>
            </a:pPr>
            <a:r>
              <a:rPr lang="es-ES" altLang="es-ES" sz="2000" smtClean="0">
                <a:latin typeface="Courier New" panose="02070309020205020404" pitchFamily="49" charset="0"/>
              </a:rPr>
              <a:t>	public static final int BAJA_USUARIO= 102;</a:t>
            </a:r>
          </a:p>
          <a:p>
            <a:pPr eaLnBrk="1" hangingPunct="1">
              <a:lnSpc>
                <a:spcPct val="80000"/>
              </a:lnSpc>
              <a:buFontTx/>
              <a:buNone/>
            </a:pPr>
            <a:r>
              <a:rPr lang="es-ES" altLang="es-ES" sz="2000" smtClean="0">
                <a:latin typeface="Courier New" panose="02070309020205020404" pitchFamily="49" charset="0"/>
              </a:rPr>
              <a:t>	public static final int SHOW_USER= 103;</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public static final RES_ALTA_USER_OK= 401;</a:t>
            </a:r>
          </a:p>
          <a:p>
            <a:pPr eaLnBrk="1" hangingPunct="1">
              <a:lnSpc>
                <a:spcPct val="80000"/>
              </a:lnSpc>
              <a:buFontTx/>
              <a:buNone/>
            </a:pPr>
            <a:r>
              <a:rPr lang="es-ES" altLang="es-ES" sz="2000" smtClean="0">
                <a:latin typeface="Courier New" panose="02070309020205020404" pitchFamily="49" charset="0"/>
              </a:rPr>
              <a:t>	public static final RES_ALTA_USER_KO= 402;</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a:t>
            </a:r>
          </a:p>
        </p:txBody>
      </p:sp>
      <p:sp>
        <p:nvSpPr>
          <p:cNvPr id="8294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7562.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425C3F4-6F19-463B-9124-165902B98876}" type="slidenum">
              <a:rPr lang="es-ES_tradnl" altLang="es-ES" sz="1400" smtClean="0"/>
              <a:t>75</a:t>
            </a:fld>
            <a:endParaRPr lang="es-ES_tradnl" altLang="es-ES" sz="1400" smtClean="0"/>
          </a:p>
        </p:txBody>
      </p:sp>
      <p:sp>
        <p:nvSpPr>
          <p:cNvPr id="83971" name="Rectangle 2"/>
          <p:cNvSpPr>
            <a:spLocks noGrp="1" noChangeArrowheads="1"/>
          </p:cNvSpPr>
          <p:nvPr>
            <p:ph type="title"/>
          </p:nvPr>
        </p:nvSpPr>
        <p:spPr/>
        <p:txBody>
          <a:bodyPr/>
          <a:lstStyle/>
          <a:p>
            <a:pPr eaLnBrk="1" hangingPunct="1"/>
            <a:r>
              <a:rPr lang="es-ES" altLang="es-ES" smtClean="0"/>
              <a:t>MVC Pattern</a:t>
            </a:r>
          </a:p>
        </p:txBody>
      </p:sp>
      <p:sp>
        <p:nvSpPr>
          <p:cNvPr id="83972" name="Rectangle 3"/>
          <p:cNvSpPr>
            <a:spLocks noGrp="1" noChangeArrowheads="1"/>
          </p:cNvSpPr>
          <p:nvPr>
            <p:ph type="body" idx="1"/>
          </p:nvPr>
        </p:nvSpPr>
        <p:spPr>
          <a:xfrm>
            <a:off x="914400" y="1993900"/>
            <a:ext cx="10363200" cy="4114800"/>
          </a:xfrm>
        </p:spPr>
        <p:txBody>
          <a:bodyPr/>
          <a:lstStyle/>
          <a:p>
            <a:pPr eaLnBrk="1" hangingPunct="1">
              <a:lnSpc>
                <a:spcPct val="80000"/>
              </a:lnSpc>
              <a:buFontTx/>
              <a:buNone/>
            </a:pPr>
            <a:r>
              <a:rPr lang="es-ES" altLang="es-ES" sz="2000" smtClean="0">
                <a:latin typeface="Courier New" panose="02070309020205020404" pitchFamily="49" charset="0"/>
              </a:rPr>
              <a:t>public class </a:t>
            </a:r>
            <a:r>
              <a:rPr lang="es-ES" altLang="es-ES" sz="2000" b="1" smtClean="0">
                <a:latin typeface="Courier New" panose="02070309020205020404" pitchFamily="49" charset="0"/>
              </a:rPr>
              <a:t>Controller </a:t>
            </a:r>
            <a:r>
              <a:rPr lang="es-ES" altLang="es-ES" sz="2000" smtClean="0">
                <a:latin typeface="Courier New" panose="02070309020205020404" pitchFamily="49" charset="0"/>
              </a:rPr>
              <a:t>{</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//this is a controller access option</a:t>
            </a:r>
          </a:p>
          <a:p>
            <a:pPr eaLnBrk="1" hangingPunct="1">
              <a:lnSpc>
                <a:spcPct val="80000"/>
              </a:lnSpc>
              <a:buFontTx/>
              <a:buNone/>
            </a:pPr>
            <a:r>
              <a:rPr lang="es-ES" altLang="es-ES" sz="2000" smtClean="0">
                <a:latin typeface="Courier New" panose="02070309020205020404" pitchFamily="49" charset="0"/>
              </a:rPr>
              <a:t>	//a services and GUI</a:t>
            </a:r>
          </a:p>
          <a:p>
            <a:pPr eaLnBrk="1" hangingPunct="1">
              <a:lnSpc>
                <a:spcPct val="80000"/>
              </a:lnSpc>
              <a:buFontTx/>
              <a:buNone/>
            </a:pPr>
            <a:r>
              <a:rPr lang="es-ES" altLang="es-ES" sz="2000" smtClean="0">
                <a:latin typeface="Courier New" panose="02070309020205020404" pitchFamily="49" charset="0"/>
              </a:rPr>
              <a:t>	//there may be more advanced ones</a:t>
            </a:r>
          </a:p>
          <a:p>
            <a:pPr eaLnBrk="1" hangingPunct="1">
              <a:lnSpc>
                <a:spcPct val="80000"/>
              </a:lnSpc>
              <a:buFontTx/>
              <a:buNone/>
            </a:pPr>
            <a:r>
              <a:rPr lang="es-ES" altLang="es-ES" sz="2000" smtClean="0">
                <a:latin typeface="Courier New" panose="02070309020205020404" pitchFamily="49" charset="0"/>
              </a:rPr>
              <a:t>	private SAUsUser saUser; </a:t>
            </a:r>
          </a:p>
          <a:p>
            <a:pPr eaLnBrk="1" hangingPunct="1">
              <a:lnSpc>
                <a:spcPct val="80000"/>
              </a:lnSpc>
              <a:buFontTx/>
              <a:buNone/>
            </a:pPr>
            <a:r>
              <a:rPr lang="es-ES" altLang="es-ES" sz="2000" smtClean="0">
                <a:latin typeface="Courier New" panose="02070309020205020404" pitchFamily="49" charset="0"/>
              </a:rPr>
              <a:t>	private IGUI gui;</a:t>
            </a:r>
          </a:p>
          <a:p>
            <a:pPr eaLnBrk="1" hangingPunct="1">
              <a:lnSpc>
                <a:spcPct val="80000"/>
              </a:lnSpc>
              <a:buFontTx/>
              <a:buNone/>
            </a:pPr>
            <a:endParaRPr lang="es-ES" altLang="es-ES" sz="2000" smtClean="0">
              <a:latin typeface="Courier New" panose="02070309020205020404" pitchFamily="49" charset="0"/>
            </a:endParaRP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a:t>
            </a:r>
          </a:p>
        </p:txBody>
      </p:sp>
      <p:sp>
        <p:nvSpPr>
          <p:cNvPr id="8397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7692.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F89BFD8-0F5D-4807-A83E-A1C64DE87A1F}" type="slidenum">
              <a:rPr lang="es-ES_tradnl" altLang="es-ES" sz="1400" smtClean="0"/>
              <a:t>76</a:t>
            </a:fld>
            <a:endParaRPr lang="es-ES_tradnl" altLang="es-ES" sz="1400" smtClean="0"/>
          </a:p>
        </p:txBody>
      </p:sp>
      <p:sp>
        <p:nvSpPr>
          <p:cNvPr id="84995" name="Rectangle 2"/>
          <p:cNvSpPr>
            <a:spLocks noGrp="1" noChangeArrowheads="1"/>
          </p:cNvSpPr>
          <p:nvPr>
            <p:ph type="title"/>
          </p:nvPr>
        </p:nvSpPr>
        <p:spPr/>
        <p:txBody>
          <a:bodyPr/>
          <a:lstStyle/>
          <a:p>
            <a:pPr eaLnBrk="1" hangingPunct="1"/>
            <a:r>
              <a:rPr lang="es-ES" altLang="es-ES" smtClean="0"/>
              <a:t>MVC Pattern</a:t>
            </a:r>
          </a:p>
        </p:txBody>
      </p:sp>
      <p:sp>
        <p:nvSpPr>
          <p:cNvPr id="84996" name="Rectangle 3"/>
          <p:cNvSpPr>
            <a:spLocks noGrp="1" noChangeArrowheads="1"/>
          </p:cNvSpPr>
          <p:nvPr>
            <p:ph type="body" idx="1"/>
          </p:nvPr>
        </p:nvSpPr>
        <p:spPr>
          <a:xfrm>
            <a:off x="914400" y="1827213"/>
            <a:ext cx="10363200" cy="4268787"/>
          </a:xfrm>
        </p:spPr>
        <p:txBody>
          <a:bodyPr/>
          <a:lstStyle/>
          <a:p>
            <a:pPr eaLnBrk="1" hangingPunct="1">
              <a:lnSpc>
                <a:spcPct val="80000"/>
              </a:lnSpc>
            </a:pPr>
            <a:endParaRPr lang="es-ES" altLang="es-ES" sz="800" smtClean="0"/>
          </a:p>
          <a:p>
            <a:pPr eaLnBrk="1" hangingPunct="1">
              <a:lnSpc>
                <a:spcPct val="80000"/>
              </a:lnSpc>
              <a:buFontTx/>
              <a:buNone/>
            </a:pPr>
            <a:r>
              <a:rPr lang="es-ES" altLang="es-ES" sz="2000" b="1" smtClean="0">
                <a:latin typeface="Courier New" panose="02070309020205020404" pitchFamily="49" charset="0"/>
              </a:rPr>
              <a:t>//naif implementation of a controller table</a:t>
            </a:r>
          </a:p>
          <a:p>
            <a:pPr eaLnBrk="1" hangingPunct="1">
              <a:lnSpc>
                <a:spcPct val="80000"/>
              </a:lnSpc>
              <a:buFontTx/>
              <a:buNone/>
            </a:pPr>
            <a:r>
              <a:rPr lang="es-ES" altLang="es-ES" sz="2000" b="1" smtClean="0">
                <a:latin typeface="Courier New" panose="02070309020205020404" pitchFamily="49" charset="0"/>
              </a:rPr>
              <a:t>//according to the singleton, it should be in the subclass</a:t>
            </a:r>
          </a:p>
          <a:p>
            <a:pPr eaLnBrk="1" hangingPunct="1">
              <a:lnSpc>
                <a:spcPct val="80000"/>
              </a:lnSpc>
              <a:buFontTx/>
              <a:buNone/>
            </a:pPr>
            <a:r>
              <a:rPr lang="es-ES" altLang="es-ES" sz="2000" b="1" smtClean="0">
                <a:latin typeface="Courier New" panose="02070309020205020404" pitchFamily="49" charset="0"/>
              </a:rPr>
              <a:t>public void action(int event, Object data)</a:t>
            </a:r>
          </a:p>
          <a:p>
            <a:pPr eaLnBrk="1" hangingPunct="1">
              <a:lnSpc>
                <a:spcPct val="80000"/>
              </a:lnSpc>
              <a:buFontTx/>
              <a:buNone/>
            </a:pPr>
            <a:r>
              <a:rPr lang="es-ES" altLang="es-ES" sz="2000" smtClean="0">
                <a:latin typeface="Courier New" panose="02070309020205020404" pitchFamily="49" charset="0"/>
              </a:rPr>
              <a:t>{ switch (event){</a:t>
            </a:r>
          </a:p>
          <a:p>
            <a:pPr eaLnBrk="1" hangingPunct="1">
              <a:lnSpc>
                <a:spcPct val="80000"/>
              </a:lnSpc>
              <a:buFontTx/>
              <a:buNone/>
            </a:pPr>
            <a:r>
              <a:rPr lang="es-ES" altLang="es-ES" sz="2000" b="1" smtClean="0">
                <a:latin typeface="Courier New" panose="02070309020205020404" pitchFamily="49" charset="0"/>
              </a:rPr>
              <a:t>	 </a:t>
            </a:r>
            <a:r>
              <a:rPr lang="es-ES" altLang="es-ES" sz="2000" smtClean="0">
                <a:latin typeface="Courier New" panose="02070309020205020404" pitchFamily="49" charset="0"/>
              </a:rPr>
              <a:t>	 case </a:t>
            </a:r>
            <a:r>
              <a:rPr lang="es-ES" altLang="es-ES" sz="2000" b="1" smtClean="0">
                <a:latin typeface="Courier New" panose="02070309020205020404" pitchFamily="49" charset="0"/>
              </a:rPr>
              <a:t>EVENT.ALTA_USER: </a:t>
            </a:r>
            <a:r>
              <a:rPr lang="es-ES" altLang="es-ES" sz="2000" smtClean="0">
                <a:latin typeface="Courier New" panose="02070309020205020404" pitchFamily="49" charset="0"/>
              </a:rPr>
              <a:t>{</a:t>
            </a:r>
          </a:p>
          <a:p>
            <a:pPr eaLnBrk="1" hangingPunct="1">
              <a:lnSpc>
                <a:spcPct val="80000"/>
              </a:lnSpc>
              <a:buFontTx/>
              <a:buNone/>
            </a:pPr>
            <a:r>
              <a:rPr lang="es-ES" altLang="es-ES" sz="2000" smtClean="0">
                <a:latin typeface="Courier New" panose="02070309020205020404" pitchFamily="49" charset="0"/>
              </a:rPr>
              <a:t>		TUser tUser= (TUser) data;</a:t>
            </a:r>
          </a:p>
          <a:p>
            <a:pPr eaLnBrk="1" hangingPunct="1">
              <a:lnSpc>
                <a:spcPct val="80000"/>
              </a:lnSpc>
              <a:buFontTx/>
              <a:buNone/>
            </a:pPr>
            <a:r>
              <a:rPr lang="es-ES" altLang="es-ES" sz="2000" smtClean="0">
                <a:latin typeface="Courier New" panose="02070309020205020404" pitchFamily="49" charset="0"/>
              </a:rPr>
              <a:t>	    int res= saUser.high(tUser);</a:t>
            </a:r>
          </a:p>
          <a:p>
            <a:pPr eaLnBrk="1" hangingPunct="1">
              <a:lnSpc>
                <a:spcPct val="80000"/>
              </a:lnSpc>
              <a:buFontTx/>
              <a:buNone/>
            </a:pPr>
            <a:r>
              <a:rPr lang="es-ES" altLang="es-ES" sz="2000" smtClean="0">
                <a:latin typeface="Courier New" panose="02070309020205020404" pitchFamily="49" charset="0"/>
              </a:rPr>
              <a:t>	  	if (res&gt;0) gui.update(Event.RES_ALTA_USER_OK, </a:t>
            </a:r>
          </a:p>
          <a:p>
            <a:pPr eaLnBrk="1" hangingPunct="1">
              <a:lnSpc>
                <a:spcPct val="80000"/>
              </a:lnSpc>
              <a:buFontTx/>
              <a:buNone/>
            </a:pPr>
            <a:r>
              <a:rPr lang="es-ES" altLang="es-ES" sz="2000" smtClean="0">
                <a:latin typeface="Courier New" panose="02070309020205020404" pitchFamily="49" charset="0"/>
              </a:rPr>
              <a:t>			new Integer(res));</a:t>
            </a:r>
          </a:p>
          <a:p>
            <a:pPr eaLnBrk="1" hangingPunct="1">
              <a:lnSpc>
                <a:spcPct val="80000"/>
              </a:lnSpc>
              <a:buFontTx/>
              <a:buNone/>
            </a:pPr>
            <a:r>
              <a:rPr lang="es-ES" altLang="es-ES" sz="2000" smtClean="0">
                <a:latin typeface="Courier New" panose="02070309020205020404" pitchFamily="49" charset="0"/>
              </a:rPr>
              <a:t>	 	else</a:t>
            </a:r>
          </a:p>
          <a:p>
            <a:pPr eaLnBrk="1" hangingPunct="1">
              <a:lnSpc>
                <a:spcPct val="80000"/>
              </a:lnSpc>
              <a:buFontTx/>
              <a:buNone/>
            </a:pPr>
            <a:r>
              <a:rPr lang="es-ES" altLang="es-ES" sz="2000" smtClean="0">
                <a:latin typeface="Courier New" panose="02070309020205020404" pitchFamily="49" charset="0"/>
              </a:rPr>
              <a:t>		gui.update(Event.RES_ALTA_USER_KO, null);</a:t>
            </a:r>
          </a:p>
          <a:p>
            <a:pPr eaLnBrk="1" hangingPunct="1">
              <a:lnSpc>
                <a:spcPct val="80000"/>
              </a:lnSpc>
              <a:buFontTx/>
              <a:buNone/>
            </a:pPr>
            <a:r>
              <a:rPr lang="es-ES" altLang="es-ES" sz="2000" smtClean="0">
                <a:latin typeface="Courier New" panose="02070309020205020404" pitchFamily="49" charset="0"/>
              </a:rPr>
              <a:t>		break; }</a:t>
            </a:r>
          </a:p>
          <a:p>
            <a:pPr eaLnBrk="1" hangingPunct="1">
              <a:lnSpc>
                <a:spcPct val="80000"/>
              </a:lnSpc>
              <a:buFontTx/>
              <a:buNone/>
            </a:pPr>
            <a:r>
              <a:rPr lang="es-ES" altLang="es-ES" sz="2000" smtClean="0">
                <a:latin typeface="Courier New" panose="02070309020205020404" pitchFamily="49" charset="0"/>
              </a:rPr>
              <a:t>	 case Event.UNSUBSCRIBE_USER: { ...... }</a:t>
            </a:r>
          </a:p>
          <a:p>
            <a:pPr eaLnBrk="1" hangingPunct="1">
              <a:lnSpc>
                <a:spcPct val="80000"/>
              </a:lnSpc>
              <a:buFontTx/>
              <a:buNone/>
            </a:pPr>
            <a:r>
              <a:rPr lang="es-ES" altLang="es-ES" sz="2000" smtClean="0">
                <a:latin typeface="Courier New" panose="02070309020205020404" pitchFamily="49" charset="0"/>
              </a:rPr>
              <a:t>……………</a:t>
            </a:r>
          </a:p>
          <a:p>
            <a:pPr eaLnBrk="1" hangingPunct="1">
              <a:lnSpc>
                <a:spcPct val="80000"/>
              </a:lnSpc>
              <a:buFontTx/>
              <a:buNone/>
            </a:pPr>
            <a:endParaRPr lang="es-ES" altLang="es-ES" sz="2000" smtClean="0"/>
          </a:p>
        </p:txBody>
      </p:sp>
      <p:sp>
        <p:nvSpPr>
          <p:cNvPr id="8499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77128.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BFB8D05-0F45-4657-AAB8-15BFC552FB37}" type="slidenum">
              <a:rPr lang="es-ES_tradnl" altLang="es-ES" sz="1400" smtClean="0"/>
              <a:t>77</a:t>
            </a:fld>
            <a:endParaRPr lang="es-ES_tradnl" altLang="es-ES" sz="1400" smtClean="0"/>
          </a:p>
        </p:txBody>
      </p:sp>
      <p:sp>
        <p:nvSpPr>
          <p:cNvPr id="86019" name="Rectangle 2"/>
          <p:cNvSpPr>
            <a:spLocks noGrp="1" noChangeArrowheads="1"/>
          </p:cNvSpPr>
          <p:nvPr>
            <p:ph type="title"/>
          </p:nvPr>
        </p:nvSpPr>
        <p:spPr/>
        <p:txBody>
          <a:bodyPr/>
          <a:lstStyle/>
          <a:p>
            <a:pPr eaLnBrk="1" hangingPunct="1"/>
            <a:r>
              <a:rPr lang="es-ES" altLang="es-ES" smtClean="0"/>
              <a:t>MVC Pattern</a:t>
            </a:r>
          </a:p>
        </p:txBody>
      </p:sp>
      <p:sp>
        <p:nvSpPr>
          <p:cNvPr id="86020" name="Rectangle 3"/>
          <p:cNvSpPr>
            <a:spLocks noGrp="1" noChangeArrowheads="1"/>
          </p:cNvSpPr>
          <p:nvPr>
            <p:ph type="body" idx="1"/>
          </p:nvPr>
        </p:nvSpPr>
        <p:spPr/>
        <p:txBody>
          <a:bodyPr/>
          <a:lstStyle/>
          <a:p>
            <a:pPr eaLnBrk="1" hangingPunct="1">
              <a:buFontTx/>
              <a:buNone/>
            </a:pPr>
            <a:r>
              <a:rPr lang="en-US" altLang="es-ES" sz="2000" smtClean="0">
                <a:latin typeface="Courier New" panose="02070309020205020404" pitchFamily="49" charset="0"/>
              </a:rPr>
              <a:t>public interface </a:t>
            </a:r>
            <a:r>
              <a:rPr lang="en-US" altLang="es-ES" sz="2000" b="1" smtClean="0">
                <a:latin typeface="Courier New" panose="02070309020205020404" pitchFamily="49" charset="0"/>
              </a:rPr>
              <a:t>IGUI </a:t>
            </a:r>
            <a:r>
              <a:rPr lang="en-US" altLang="es-ES" sz="2000" smtClean="0">
                <a:latin typeface="Courier New" panose="02070309020205020404" pitchFamily="49" charset="0"/>
              </a:rPr>
              <a:t>{</a:t>
            </a:r>
          </a:p>
          <a:p>
            <a:pPr eaLnBrk="1" hangingPunct="1">
              <a:buFontTx/>
              <a:buNone/>
            </a:pPr>
            <a:r>
              <a:rPr lang="es-ES_tradnl" altLang="es-ES" sz="2000" smtClean="0">
                <a:latin typeface="Courier New" panose="02070309020205020404" pitchFamily="49" charset="0"/>
              </a:rPr>
              <a:t> </a:t>
            </a:r>
            <a:r>
              <a:rPr lang="en-US" altLang="es-ES" sz="2000" smtClean="0">
                <a:latin typeface="Courier New" panose="02070309020205020404" pitchFamily="49" charset="0"/>
              </a:rPr>
              <a:t> // we do not use </a:t>
            </a:r>
            <a:r>
              <a:rPr lang="es-ES_tradnl" altLang="es-ES" sz="2000" smtClean="0">
                <a:latin typeface="Courier New" panose="02070309020205020404" pitchFamily="49" charset="0"/>
              </a:rPr>
              <a:t>java.util.Observer</a:t>
            </a:r>
          </a:p>
          <a:p>
            <a:pPr eaLnBrk="1" hangingPunct="1">
              <a:buFontTx/>
              <a:buNone/>
            </a:pPr>
            <a:r>
              <a:rPr lang="es-ES_tradnl" altLang="es-ES" sz="2000" smtClean="0">
                <a:latin typeface="Courier New" panose="02070309020205020404" pitchFamily="49" charset="0"/>
              </a:rPr>
              <a:t> //because it forces the data to be observable</a:t>
            </a:r>
          </a:p>
          <a:p>
            <a:pPr eaLnBrk="1" hangingPunct="1">
              <a:buFontTx/>
              <a:buNone/>
            </a:pPr>
            <a:endParaRPr lang="en-US" altLang="es-ES" sz="2000" smtClean="0">
              <a:latin typeface="Courier New" panose="02070309020205020404" pitchFamily="49" charset="0"/>
            </a:endParaRPr>
          </a:p>
          <a:p>
            <a:pPr eaLnBrk="1" hangingPunct="1">
              <a:buFontTx/>
              <a:buNone/>
            </a:pPr>
            <a:r>
              <a:rPr lang="en-US" altLang="es-ES" sz="2000" smtClean="0">
                <a:latin typeface="Courier New" panose="02070309020205020404" pitchFamily="49" charset="0"/>
              </a:rPr>
              <a:t> void update(int event, Object data);</a:t>
            </a:r>
          </a:p>
          <a:p>
            <a:pPr eaLnBrk="1" hangingPunct="1">
              <a:buFontTx/>
              <a:buNone/>
            </a:pPr>
            <a:endParaRPr lang="en-US" altLang="es-ES" sz="2000" smtClean="0">
              <a:latin typeface="Courier New" panose="02070309020205020404" pitchFamily="49" charset="0"/>
            </a:endParaRPr>
          </a:p>
          <a:p>
            <a:pPr eaLnBrk="1" hangingPunct="1">
              <a:buFontTx/>
              <a:buNone/>
            </a:pPr>
            <a:r>
              <a:rPr lang="en-US" altLang="es-ES" sz="2000" smtClean="0">
                <a:latin typeface="Courier New" panose="02070309020205020404" pitchFamily="49" charset="0"/>
              </a:rPr>
              <a:t>}</a:t>
            </a:r>
            <a:endParaRPr lang="es-ES" altLang="es-ES" sz="2000" smtClean="0">
              <a:latin typeface="Courier New" panose="02070309020205020404" pitchFamily="49" charset="0"/>
            </a:endParaRPr>
          </a:p>
        </p:txBody>
      </p:sp>
      <p:sp>
        <p:nvSpPr>
          <p:cNvPr id="8602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78147.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7B468E5-1E4B-49BC-8CBC-D0C35141E157}" type="slidenum">
              <a:rPr lang="es-ES_tradnl" altLang="es-ES" sz="1400" smtClean="0"/>
              <a:t>78</a:t>
            </a:fld>
            <a:endParaRPr lang="es-ES_tradnl" altLang="es-ES" sz="1400" smtClean="0"/>
          </a:p>
        </p:txBody>
      </p:sp>
      <p:sp>
        <p:nvSpPr>
          <p:cNvPr id="87043" name="Rectangle 2"/>
          <p:cNvSpPr>
            <a:spLocks noGrp="1" noChangeArrowheads="1"/>
          </p:cNvSpPr>
          <p:nvPr>
            <p:ph type="title"/>
          </p:nvPr>
        </p:nvSpPr>
        <p:spPr/>
        <p:txBody>
          <a:bodyPr/>
          <a:lstStyle/>
          <a:p>
            <a:pPr eaLnBrk="1" hangingPunct="1"/>
            <a:r>
              <a:rPr lang="es-ES" altLang="es-ES" smtClean="0"/>
              <a:t>MVC Pattern</a:t>
            </a:r>
          </a:p>
        </p:txBody>
      </p:sp>
      <p:sp>
        <p:nvSpPr>
          <p:cNvPr id="87044" name="Rectangle 3"/>
          <p:cNvSpPr>
            <a:spLocks noGrp="1" noChangeArrowheads="1"/>
          </p:cNvSpPr>
          <p:nvPr>
            <p:ph type="body" idx="1"/>
          </p:nvPr>
        </p:nvSpPr>
        <p:spPr/>
        <p:txBody>
          <a:bodyPr/>
          <a:lstStyle/>
          <a:p>
            <a:pPr eaLnBrk="1" hangingPunct="1">
              <a:lnSpc>
                <a:spcPct val="80000"/>
              </a:lnSpc>
              <a:buFontTx/>
              <a:buNone/>
            </a:pPr>
            <a:r>
              <a:rPr lang="es-ES" altLang="es-ES" sz="2000" b="1" smtClean="0">
                <a:latin typeface="Courier New" panose="02070309020205020404" pitchFamily="49" charset="0"/>
              </a:rPr>
              <a:t>public class GUIBiblioteca extends JFrame implements IGUI </a:t>
            </a:r>
            <a:r>
              <a:rPr lang="es-ES" altLang="es-ES" sz="2000" smtClean="0">
                <a:latin typeface="Courier New" panose="02070309020205020404" pitchFamily="49" charset="0"/>
              </a:rPr>
              <a:t>{</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private static GUIBiblioteca guiLibrary guiLibrary;</a:t>
            </a:r>
          </a:p>
          <a:p>
            <a:pPr eaLnBrk="1" hangingPunct="1">
              <a:lnSpc>
                <a:spcPct val="80000"/>
              </a:lnSpc>
              <a:buFontTx/>
              <a:buNone/>
            </a:pPr>
            <a:r>
              <a:rPr lang="es-ES" altLang="es-ES" sz="2000" smtClean="0">
                <a:latin typeface="Courier New" panose="02070309020205020404" pitchFamily="49" charset="0"/>
              </a:rPr>
              <a:t>	private IGUIUser guiUser;</a:t>
            </a:r>
          </a:p>
          <a:p>
            <a:pPr eaLnBrk="1" hangingPunct="1">
              <a:lnSpc>
                <a:spcPct val="80000"/>
              </a:lnSpc>
              <a:buFontTx/>
              <a:buNone/>
            </a:pPr>
            <a:r>
              <a:rPr lang="es-ES" altLang="es-ES" sz="2000" smtClean="0">
                <a:latin typeface="Courier New" panose="02070309020205020404" pitchFamily="49" charset="0"/>
              </a:rPr>
              <a:t>	private IGUIPublication guiPublication;</a:t>
            </a:r>
          </a:p>
          <a:p>
            <a:pPr eaLnBrk="1" hangingPunct="1">
              <a:lnSpc>
                <a:spcPct val="80000"/>
              </a:lnSpc>
              <a:buFontTx/>
              <a:buNone/>
            </a:pPr>
            <a:r>
              <a:rPr lang="es-ES" altLang="es-ES" sz="2000" smtClean="0">
                <a:latin typeface="Courier New" panose="02070309020205020404" pitchFamily="49" charset="0"/>
              </a:rPr>
              <a:t>	private IGUIPrestamo guiPrestamo;</a:t>
            </a:r>
          </a:p>
          <a:p>
            <a:pPr eaLnBrk="1" hangingPunct="1">
              <a:lnSpc>
                <a:spcPct val="80000"/>
              </a:lnSpc>
              <a:buFontTx/>
              <a:buNone/>
            </a:pPr>
            <a:r>
              <a:rPr lang="es-ES" altLang="es-ES" sz="2000" smtClean="0">
                <a:latin typeface="Courier New" panose="02070309020205020404" pitchFamily="49" charset="0"/>
              </a:rPr>
              <a:t>	private Controller controller;</a:t>
            </a:r>
          </a:p>
          <a:p>
            <a:pPr eaLnBrk="1" hangingPunct="1">
              <a:lnSpc>
                <a:spcPct val="80000"/>
              </a:lnSpc>
              <a:buFontTx/>
              <a:buNone/>
            </a:pPr>
            <a:endParaRPr lang="es-ES" altLang="es-ES" sz="2000" smtClean="0">
              <a:latin typeface="Courier New" panose="02070309020205020404" pitchFamily="49" charset="0"/>
            </a:endParaRPr>
          </a:p>
        </p:txBody>
      </p:sp>
      <p:sp>
        <p:nvSpPr>
          <p:cNvPr id="8704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79157.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1726DC8-F915-4B16-8407-3345F49404B5}" type="slidenum">
              <a:rPr lang="es-ES_tradnl" altLang="es-ES" sz="1400" smtClean="0"/>
              <a:t>79</a:t>
            </a:fld>
            <a:endParaRPr lang="es-ES_tradnl" altLang="es-ES" sz="1400" smtClean="0"/>
          </a:p>
        </p:txBody>
      </p:sp>
      <p:sp>
        <p:nvSpPr>
          <p:cNvPr id="88067" name="Rectangle 2"/>
          <p:cNvSpPr>
            <a:spLocks noGrp="1" noChangeArrowheads="1"/>
          </p:cNvSpPr>
          <p:nvPr>
            <p:ph type="title"/>
          </p:nvPr>
        </p:nvSpPr>
        <p:spPr/>
        <p:txBody>
          <a:bodyPr/>
          <a:lstStyle/>
          <a:p>
            <a:pPr eaLnBrk="1" hangingPunct="1"/>
            <a:r>
              <a:rPr lang="es-ES" altLang="es-ES" smtClean="0"/>
              <a:t>MVC Pattern</a:t>
            </a:r>
          </a:p>
        </p:txBody>
      </p:sp>
      <p:sp>
        <p:nvSpPr>
          <p:cNvPr id="88068" name="Rectangle 3"/>
          <p:cNvSpPr>
            <a:spLocks noGrp="1" noChangeArrowheads="1"/>
          </p:cNvSpPr>
          <p:nvPr>
            <p:ph type="body" idx="1"/>
          </p:nvPr>
        </p:nvSpPr>
        <p:spPr/>
        <p:txBody>
          <a:bodyPr/>
          <a:lstStyle/>
          <a:p>
            <a:pPr eaLnBrk="1" hangingPunct="1">
              <a:buFontTx/>
              <a:buNone/>
            </a:pPr>
            <a:r>
              <a:rPr lang="es-ES" altLang="es-ES" sz="2000" smtClean="0">
                <a:latin typeface="Courier New" panose="02070309020205020404" pitchFamily="49" charset="0"/>
              </a:rPr>
              <a:t>public void </a:t>
            </a:r>
            <a:r>
              <a:rPr lang="es-ES" altLang="es-ES" sz="2000" b="1" smtClean="0">
                <a:latin typeface="Courier New" panose="02070309020205020404" pitchFamily="49" charset="0"/>
              </a:rPr>
              <a:t>update</a:t>
            </a:r>
            <a:r>
              <a:rPr lang="es-ES" altLang="es-ES" sz="2000" smtClean="0">
                <a:latin typeface="Courier New" panose="02070309020205020404" pitchFamily="49" charset="0"/>
              </a:rPr>
              <a:t>(int event, Object data)</a:t>
            </a:r>
          </a:p>
          <a:p>
            <a:pPr eaLnBrk="1" hangingPunct="1">
              <a:buFontTx/>
              <a:buNone/>
            </a:pPr>
            <a:r>
              <a:rPr lang="es-ES" altLang="es-ES" sz="2000" smtClean="0">
                <a:latin typeface="Courier New" panose="02070309020205020404" pitchFamily="49" charset="0"/>
              </a:rPr>
              <a:t>	{ switch (event)</a:t>
            </a:r>
          </a:p>
          <a:p>
            <a:pPr eaLnBrk="1" hangingPunct="1">
              <a:buFontTx/>
              <a:buNone/>
            </a:pPr>
            <a:r>
              <a:rPr lang="es-ES" altLang="es-ES" sz="2000" smtClean="0">
                <a:latin typeface="Courier New" panose="02070309020205020404" pitchFamily="49" charset="0"/>
              </a:rPr>
              <a:t>		{ </a:t>
            </a:r>
          </a:p>
          <a:p>
            <a:pPr eaLnBrk="1" hangingPunct="1">
              <a:buFontTx/>
              <a:buNone/>
            </a:pPr>
            <a:r>
              <a:rPr lang="es-ES" altLang="es-ES" sz="2000" smtClean="0">
                <a:latin typeface="Courier New" panose="02070309020205020404" pitchFamily="49" charset="0"/>
              </a:rPr>
              <a:t>	case Event.SHOW_GUI_LIBRARY: </a:t>
            </a:r>
          </a:p>
          <a:p>
            <a:pPr eaLnBrk="1" hangingPunct="1">
              <a:buFontTx/>
              <a:buNone/>
            </a:pPr>
            <a:r>
              <a:rPr lang="es-ES" altLang="es-ES" sz="2000" smtClean="0">
                <a:latin typeface="Courier New" panose="02070309020205020404" pitchFamily="49" charset="0"/>
              </a:rPr>
              <a:t>	{ setVisible(true); break; }</a:t>
            </a:r>
          </a:p>
          <a:p>
            <a:pPr eaLnBrk="1" hangingPunct="1">
              <a:buFontTx/>
              <a:buNone/>
            </a:pPr>
            <a:r>
              <a:rPr lang="es-ES" altLang="es-ES" sz="2000" smtClean="0">
                <a:latin typeface="Courier New" panose="02070309020205020404" pitchFamily="49" charset="0"/>
              </a:rPr>
              <a:t>	case Event.HIDE_GUI_GUIDE_LIBRARY: { setVisible(false); break; }</a:t>
            </a:r>
          </a:p>
          <a:p>
            <a:pPr eaLnBrk="1" hangingPunct="1">
              <a:buFontTx/>
              <a:buNone/>
            </a:pPr>
            <a:endParaRPr lang="es-ES" altLang="es-ES" sz="2000" smtClean="0"/>
          </a:p>
        </p:txBody>
      </p:sp>
      <p:sp>
        <p:nvSpPr>
          <p:cNvPr id="8806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79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460D0FE-B157-417C-8256-C3E56EDE1D44}" type="slidenum">
              <a:rPr lang="es-ES_tradnl" altLang="es-ES" sz="1400" smtClean="0"/>
              <a:t>7</a:t>
            </a:fld>
            <a:endParaRPr lang="es-ES_tradnl" altLang="es-ES" sz="1400" smtClean="0"/>
          </a:p>
        </p:txBody>
      </p:sp>
      <p:sp>
        <p:nvSpPr>
          <p:cNvPr id="13315" name="Rectangle 2"/>
          <p:cNvSpPr>
            <a:spLocks noGrp="1" noChangeArrowheads="1"/>
          </p:cNvSpPr>
          <p:nvPr>
            <p:ph type="title"/>
          </p:nvPr>
        </p:nvSpPr>
        <p:spPr/>
        <p:txBody>
          <a:bodyPr/>
          <a:lstStyle/>
          <a:p>
            <a:pPr eaLnBrk="1" hangingPunct="1"/>
            <a:r>
              <a:rPr lang="es-ES" altLang="es-ES" smtClean="0"/>
              <a:t>Introduction</a:t>
            </a:r>
          </a:p>
        </p:txBody>
      </p:sp>
      <p:sp>
        <p:nvSpPr>
          <p:cNvPr id="13316" name="Rectangle 3"/>
          <p:cNvSpPr>
            <a:spLocks noGrp="1" noChangeArrowheads="1"/>
          </p:cNvSpPr>
          <p:nvPr>
            <p:ph type="body" idx="1"/>
          </p:nvPr>
        </p:nvSpPr>
        <p:spPr/>
        <p:txBody>
          <a:bodyPr/>
          <a:lstStyle/>
          <a:p>
            <a:pPr eaLnBrk="1" hangingPunct="1"/>
            <a:r>
              <a:rPr lang="es-ES" altLang="es-ES" smtClean="0"/>
              <a:t>We will not worry about obtaining good designs at the component level of each layer.</a:t>
            </a:r>
          </a:p>
          <a:p>
            <a:pPr eaLnBrk="1" hangingPunct="1"/>
            <a:r>
              <a:rPr lang="es-ES" altLang="es-ES" smtClean="0"/>
              <a:t>This is dealt with by disciplines such as:</a:t>
            </a:r>
          </a:p>
          <a:p>
            <a:pPr lvl="1" eaLnBrk="1" hangingPunct="1"/>
            <a:r>
              <a:rPr lang="es-ES" altLang="es-ES" smtClean="0"/>
              <a:t>Human-computer interaction</a:t>
            </a:r>
          </a:p>
          <a:p>
            <a:pPr lvl="1" eaLnBrk="1" hangingPunct="1"/>
            <a:r>
              <a:rPr lang="es-ES" altLang="es-ES" smtClean="0"/>
              <a:t>Programming </a:t>
            </a:r>
          </a:p>
          <a:p>
            <a:pPr lvl="1" eaLnBrk="1" hangingPunct="1"/>
            <a:r>
              <a:rPr lang="es-ES" altLang="es-ES" smtClean="0"/>
              <a:t>Design patterns</a:t>
            </a:r>
          </a:p>
          <a:p>
            <a:pPr lvl="1" eaLnBrk="1" hangingPunct="1"/>
            <a:r>
              <a:rPr lang="es-ES" altLang="es-ES" smtClean="0"/>
              <a:t>Databases</a:t>
            </a:r>
          </a:p>
          <a:p>
            <a:pPr eaLnBrk="1" hangingPunct="1"/>
            <a:endParaRPr lang="es-ES" altLang="es-ES" smtClean="0"/>
          </a:p>
        </p:txBody>
      </p:sp>
      <p:sp>
        <p:nvSpPr>
          <p:cNvPr id="1331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8049.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D2D343E-3A68-4F36-AD88-F0C2E03B4093}" type="slidenum">
              <a:rPr lang="es-ES_tradnl" altLang="es-ES" sz="1400" smtClean="0"/>
              <a:t>80</a:t>
            </a:fld>
            <a:endParaRPr lang="es-ES_tradnl" altLang="es-ES" sz="1400" smtClean="0"/>
          </a:p>
        </p:txBody>
      </p:sp>
      <p:sp>
        <p:nvSpPr>
          <p:cNvPr id="89091" name="Rectangle 2"/>
          <p:cNvSpPr>
            <a:spLocks noGrp="1" noChangeArrowheads="1"/>
          </p:cNvSpPr>
          <p:nvPr>
            <p:ph type="title"/>
          </p:nvPr>
        </p:nvSpPr>
        <p:spPr/>
        <p:txBody>
          <a:bodyPr/>
          <a:lstStyle/>
          <a:p>
            <a:pPr eaLnBrk="1" hangingPunct="1"/>
            <a:r>
              <a:rPr lang="es-ES" altLang="es-ES" smtClean="0"/>
              <a:t>MVC Pattern</a:t>
            </a:r>
          </a:p>
        </p:txBody>
      </p:sp>
      <p:sp>
        <p:nvSpPr>
          <p:cNvPr id="89092" name="Rectangle 3"/>
          <p:cNvSpPr>
            <a:spLocks noGrp="1" noChangeArrowheads="1"/>
          </p:cNvSpPr>
          <p:nvPr>
            <p:ph type="body" idx="1"/>
          </p:nvPr>
        </p:nvSpPr>
        <p:spPr/>
        <p:txBody>
          <a:bodyPr/>
          <a:lstStyle/>
          <a:p>
            <a:pPr eaLnBrk="1" hangingPunct="1">
              <a:lnSpc>
                <a:spcPct val="80000"/>
              </a:lnSpc>
              <a:buFontTx/>
              <a:buNone/>
            </a:pPr>
            <a:r>
              <a:rPr lang="es-ES" altLang="es-ES" sz="2000" smtClean="0">
                <a:latin typeface="Courier New" panose="02070309020205020404" pitchFamily="49" charset="0"/>
              </a:rPr>
              <a:t>case </a:t>
            </a:r>
            <a:r>
              <a:rPr lang="es-ES" altLang="es-ES" sz="2000" b="1" smtClean="0">
                <a:latin typeface="Courier New" panose="02070309020205020404" pitchFamily="49" charset="0"/>
              </a:rPr>
              <a:t>EventGUI.RES_ALTA_USER_OK: </a:t>
            </a:r>
          </a:p>
          <a:p>
            <a:pPr eaLnBrk="1" hangingPunct="1">
              <a:lnSpc>
                <a:spcPct val="80000"/>
              </a:lnSpc>
              <a:buFontTx/>
              <a:buNone/>
            </a:pPr>
            <a:r>
              <a:rPr lang="es-ES" altLang="es-ES" sz="2000" smtClean="0">
                <a:latin typeface="Courier New" panose="02070309020205020404" pitchFamily="49" charset="0"/>
              </a:rPr>
              <a:t>{ Integer id= (Integer) data;</a:t>
            </a:r>
            <a:br>
              <a:rPr lang="es-ES" altLang="es-ES" sz="2000" smtClean="0">
                <a:latin typeface="Courier New" panose="02070309020205020404" pitchFamily="49" charset="0"/>
              </a:rPr>
            </a:br>
            <a:r>
              <a:rPr lang="es-ES" altLang="es-ES" sz="2000" smtClean="0">
                <a:latin typeface="Courier New" panose="02070309020205020404" pitchFamily="49" charset="0"/>
              </a:rPr>
              <a:t>JOptionPane.showMessageDialog(null, </a:t>
            </a:r>
          </a:p>
          <a:p>
            <a:pPr eaLnBrk="1" hangingPunct="1">
              <a:lnSpc>
                <a:spcPct val="80000"/>
              </a:lnSpc>
              <a:buFontTx/>
              <a:buNone/>
            </a:pPr>
            <a:r>
              <a:rPr lang="es-ES" altLang="es-ES" sz="2000" smtClean="0">
                <a:latin typeface="Courier New" panose="02070309020205020404" pitchFamily="49" charset="0"/>
              </a:rPr>
              <a:t>		"User created with ID: "+id.intValue()); setVisible(true); break; }</a:t>
            </a:r>
          </a:p>
          <a:p>
            <a:pPr eaLnBrk="1" hangingPunct="1">
              <a:lnSpc>
                <a:spcPct val="80000"/>
              </a:lnSpc>
              <a:buFontTx/>
              <a:buNone/>
            </a:pPr>
            <a:endParaRPr lang="es-ES" altLang="es-ES" sz="2000" smtClean="0">
              <a:latin typeface="Courier New" panose="02070309020205020404" pitchFamily="49" charset="0"/>
            </a:endParaRPr>
          </a:p>
          <a:p>
            <a:pPr eaLnBrk="1" hangingPunct="1">
              <a:lnSpc>
                <a:spcPct val="80000"/>
              </a:lnSpc>
              <a:buFontTx/>
              <a:buNone/>
            </a:pPr>
            <a:r>
              <a:rPr lang="es-ES" altLang="es-ES" sz="2000" smtClean="0">
                <a:latin typeface="Courier New" panose="02070309020205020404" pitchFamily="49" charset="0"/>
              </a:rPr>
              <a:t>case </a:t>
            </a:r>
            <a:r>
              <a:rPr lang="es-ES" altLang="es-ES" sz="2000" b="1" smtClean="0">
                <a:latin typeface="Courier New" panose="02070309020205020404" pitchFamily="49" charset="0"/>
              </a:rPr>
              <a:t>EventGUI.RES_ALTA_USER_KO: </a:t>
            </a:r>
          </a:p>
          <a:p>
            <a:pPr eaLnBrk="1" hangingPunct="1">
              <a:lnSpc>
                <a:spcPct val="80000"/>
              </a:lnSpc>
              <a:buFontTx/>
              <a:buNone/>
            </a:pPr>
            <a:r>
              <a:rPr lang="es-ES" altLang="es-ES" sz="2000" smtClean="0">
                <a:latin typeface="Courier New" panose="02070309020205020404" pitchFamily="49" charset="0"/>
              </a:rPr>
              <a:t>{ JOptionPane.showMessageDialog(null, </a:t>
            </a:r>
          </a:p>
          <a:p>
            <a:pPr eaLnBrk="1" hangingPunct="1">
              <a:lnSpc>
                <a:spcPct val="80000"/>
              </a:lnSpc>
              <a:buFontTx/>
              <a:buNone/>
            </a:pPr>
            <a:r>
              <a:rPr lang="es-ES" altLang="es-ES" sz="2000" smtClean="0">
                <a:latin typeface="Courier New" panose="02070309020205020404" pitchFamily="49" charset="0"/>
              </a:rPr>
              <a:t>		"User could not be created"); setVisible(true); break; }</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 </a:t>
            </a:r>
          </a:p>
          <a:p>
            <a:pPr eaLnBrk="1" hangingPunct="1">
              <a:lnSpc>
                <a:spcPct val="80000"/>
              </a:lnSpc>
              <a:buFontTx/>
              <a:buNone/>
            </a:pPr>
            <a:r>
              <a:rPr lang="es-ES" altLang="es-ES" sz="2000" smtClean="0">
                <a:latin typeface="Courier New" panose="02070309020205020404" pitchFamily="49" charset="0"/>
              </a:rPr>
              <a:t>}</a:t>
            </a:r>
          </a:p>
          <a:p>
            <a:pPr eaLnBrk="1" hangingPunct="1">
              <a:lnSpc>
                <a:spcPct val="80000"/>
              </a:lnSpc>
              <a:buFontTx/>
              <a:buNone/>
            </a:pPr>
            <a:r>
              <a:rPr lang="es-ES" altLang="es-ES" sz="2000" smtClean="0">
                <a:latin typeface="Courier New" panose="02070309020205020404" pitchFamily="49" charset="0"/>
              </a:rPr>
              <a:t>			</a:t>
            </a:r>
          </a:p>
        </p:txBody>
      </p:sp>
      <p:sp>
        <p:nvSpPr>
          <p:cNvPr id="8909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813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4E73DBD-CAE7-4BDB-9FF7-886D7C602C76}" type="slidenum">
              <a:rPr lang="es-ES_tradnl" altLang="es-ES" sz="1400" smtClean="0"/>
              <a:t>8</a:t>
            </a:fld>
            <a:endParaRPr lang="es-ES_tradnl" altLang="es-ES" sz="1400" smtClean="0"/>
          </a:p>
        </p:txBody>
      </p:sp>
      <p:sp>
        <p:nvSpPr>
          <p:cNvPr id="14339" name="Rectangle 2"/>
          <p:cNvSpPr>
            <a:spLocks noGrp="1" noChangeArrowheads="1"/>
          </p:cNvSpPr>
          <p:nvPr>
            <p:ph type="title"/>
          </p:nvPr>
        </p:nvSpPr>
        <p:spPr/>
        <p:txBody>
          <a:bodyPr/>
          <a:lstStyle/>
          <a:p>
            <a:pPr eaLnBrk="1" hangingPunct="1"/>
            <a:r>
              <a:rPr lang="es-ES" altLang="es-ES" smtClean="0"/>
              <a:t>Introduction</a:t>
            </a:r>
          </a:p>
        </p:txBody>
      </p:sp>
      <p:sp>
        <p:nvSpPr>
          <p:cNvPr id="14341" name="Rectangle 3"/>
          <p:cNvSpPr>
            <a:spLocks noGrp="1" noChangeArrowheads="1"/>
          </p:cNvSpPr>
          <p:nvPr>
            <p:ph type="body" idx="1"/>
          </p:nvPr>
        </p:nvSpPr>
        <p:spPr>
          <a:xfrm>
            <a:off x="993775" y="1981200"/>
            <a:ext cx="9248775" cy="4397375"/>
          </a:xfrm>
        </p:spPr>
        <p:txBody>
          <a:bodyPr/>
          <a:lstStyle/>
          <a:p>
            <a:pPr eaLnBrk="1" hangingPunct="1">
              <a:lnSpc>
                <a:spcPct val="90000"/>
              </a:lnSpc>
              <a:defRPr/>
            </a:pPr>
            <a:r>
              <a:rPr lang="es-ES" altLang="es-ES" dirty="0" smtClean="0"/>
              <a:t>We will take care of quality from an </a:t>
            </a:r>
            <a:r>
              <a:rPr lang="es-ES" altLang="es-ES" i="1" dirty="0" smtClean="0"/>
              <a:t>architectural point of view. </a:t>
            </a:r>
          </a:p>
          <a:p>
            <a:pPr eaLnBrk="1" hangingPunct="1">
              <a:lnSpc>
                <a:spcPct val="90000"/>
              </a:lnSpc>
              <a:defRPr/>
            </a:pPr>
            <a:r>
              <a:rPr lang="es-ES" altLang="es-ES" i="1" dirty="0" smtClean="0"/>
              <a:t>Architecture* </a:t>
            </a:r>
            <a:r>
              <a:rPr lang="es-ES" altLang="es-ES" dirty="0" smtClean="0"/>
              <a:t>is the fundamental organization of a system, expressed in its components, their relationships with each other, and in the environment and principles that guide its design and evolution.</a:t>
            </a:r>
          </a:p>
          <a:p>
            <a:pPr eaLnBrk="1" hangingPunct="1">
              <a:lnSpc>
                <a:spcPct val="90000"/>
              </a:lnSpc>
              <a:defRPr/>
            </a:pPr>
            <a:endParaRPr lang="es-ES" altLang="es-ES" dirty="0"/>
          </a:p>
          <a:p>
            <a:pPr marL="0" indent="0" eaLnBrk="1" hangingPunct="1">
              <a:lnSpc>
                <a:spcPct val="90000"/>
              </a:lnSpc>
              <a:buFontTx/>
              <a:buNone/>
              <a:defRPr/>
            </a:pPr>
            <a:endParaRPr lang="es-ES" altLang="es-ES" dirty="0" smtClean="0"/>
          </a:p>
          <a:p>
            <a:pPr algn="r" eaLnBrk="1" hangingPunct="1">
              <a:lnSpc>
                <a:spcPct val="90000"/>
              </a:lnSpc>
              <a:buFontTx/>
              <a:buNone/>
              <a:defRPr/>
            </a:pPr>
            <a:r>
              <a:rPr lang="es-ES" altLang="es-ES" sz="2000" dirty="0"/>
              <a:t>IEEE </a:t>
            </a:r>
            <a:r>
              <a:rPr lang="es-ES" altLang="es-ES" sz="2000" dirty="0" err="1"/>
              <a:t>Std </a:t>
            </a:r>
            <a:r>
              <a:rPr lang="es-ES" altLang="es-ES" sz="2000" dirty="0"/>
              <a:t>1471-2000 IEEE </a:t>
            </a:r>
            <a:r>
              <a:rPr lang="es-ES" altLang="es-ES" sz="2000" dirty="0" err="1"/>
              <a:t>Recommended </a:t>
            </a:r>
            <a:r>
              <a:rPr lang="es-ES" altLang="es-ES" sz="2000" dirty="0" err="1"/>
              <a:t>Practice </a:t>
            </a:r>
            <a:r>
              <a:rPr lang="es-ES" altLang="es-ES" sz="2000" dirty="0" err="1"/>
              <a:t>for </a:t>
            </a:r>
            <a:r>
              <a:rPr lang="es-ES" altLang="es-ES" sz="2000" dirty="0" err="1"/>
              <a:t>Architectural </a:t>
            </a:r>
            <a:r>
              <a:rPr lang="es-ES" altLang="es-ES" sz="2000" dirty="0" err="1"/>
              <a:t>Description </a:t>
            </a:r>
            <a:r>
              <a:rPr lang="es-ES" altLang="es-ES" sz="2000" dirty="0"/>
              <a:t>of Software-Intensive </a:t>
            </a:r>
            <a:r>
              <a:rPr lang="es-ES" altLang="es-ES" sz="2000" dirty="0" err="1"/>
              <a:t>Systems </a:t>
            </a:r>
            <a:r>
              <a:rPr lang="es-ES" altLang="es-ES" sz="2000" dirty="0"/>
              <a:t/>
            </a:r>
            <a:endParaRPr lang="es-ES" altLang="es-ES" sz="2000" dirty="0"/>
          </a:p>
        </p:txBody>
      </p:sp>
      <p:sp>
        <p:nvSpPr>
          <p:cNvPr id="2"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818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3D4B242-99C9-47D5-815E-F527098A3B51}" type="slidenum">
              <a:rPr lang="es-ES_tradnl" altLang="es-ES" sz="1400" smtClean="0"/>
              <a:t>81</a:t>
            </a:fld>
            <a:endParaRPr lang="es-ES_tradnl" altLang="es-ES" sz="1400" smtClean="0"/>
          </a:p>
        </p:txBody>
      </p:sp>
      <p:sp>
        <p:nvSpPr>
          <p:cNvPr id="90115" name="Rectangle 2"/>
          <p:cNvSpPr>
            <a:spLocks noGrp="1" noChangeArrowheads="1"/>
          </p:cNvSpPr>
          <p:nvPr>
            <p:ph type="title"/>
          </p:nvPr>
        </p:nvSpPr>
        <p:spPr/>
        <p:txBody>
          <a:bodyPr/>
          <a:lstStyle/>
          <a:p>
            <a:pPr eaLnBrk="1" hangingPunct="1"/>
            <a:r>
              <a:rPr lang="es-ES" altLang="es-ES" smtClean="0"/>
              <a:t>MVC Pattern </a:t>
            </a:r>
            <a:endParaRPr lang="es-ES_tradnl" altLang="es-ES" smtClean="0"/>
          </a:p>
        </p:txBody>
      </p:sp>
      <p:sp>
        <p:nvSpPr>
          <p:cNvPr id="90116" name="Rectangle 3"/>
          <p:cNvSpPr>
            <a:spLocks noGrp="1" noChangeArrowheads="1"/>
          </p:cNvSpPr>
          <p:nvPr>
            <p:ph type="body" idx="1"/>
          </p:nvPr>
        </p:nvSpPr>
        <p:spPr/>
        <p:txBody>
          <a:bodyPr/>
          <a:lstStyle/>
          <a:p>
            <a:pPr eaLnBrk="1" hangingPunct="1"/>
            <a:r>
              <a:rPr lang="es-ES" altLang="es-ES" smtClean="0"/>
              <a:t>Comments:</a:t>
            </a:r>
          </a:p>
          <a:p>
            <a:pPr eaLnBrk="1" hangingPunct="1">
              <a:buFontTx/>
              <a:buNone/>
            </a:pPr>
            <a:r>
              <a:rPr lang="es-ES" altLang="es-ES" sz="2800" smtClean="0"/>
              <a:t>	- The MVC pattern is a particular case of the </a:t>
            </a:r>
            <a:r>
              <a:rPr lang="es-ES" altLang="es-ES" sz="2800" i="1" smtClean="0"/>
              <a:t>observer </a:t>
            </a:r>
            <a:r>
              <a:rPr lang="es-ES" altLang="es-ES" sz="2800" smtClean="0"/>
              <a:t>pattern. </a:t>
            </a:r>
            <a:endParaRPr lang="es-ES" altLang="es-ES" sz="2800" smtClean="0"/>
          </a:p>
          <a:p>
            <a:pPr eaLnBrk="1" hangingPunct="1">
              <a:buFontTx/>
              <a:buNone/>
            </a:pPr>
            <a:r>
              <a:rPr lang="es-ES" altLang="es-ES" sz="2800" smtClean="0"/>
              <a:t>	- Views in MVC can be nested. In this way a view would be a particular case of the </a:t>
            </a:r>
            <a:r>
              <a:rPr lang="es-ES" altLang="es-ES" sz="2800" i="1" smtClean="0"/>
              <a:t>composite </a:t>
            </a:r>
            <a:r>
              <a:rPr lang="es-ES" altLang="es-ES" sz="2800" smtClean="0"/>
              <a:t>pattern</a:t>
            </a:r>
          </a:p>
          <a:p>
            <a:pPr eaLnBrk="1" hangingPunct="1">
              <a:buFontTx/>
              <a:buNone/>
            </a:pPr>
            <a:r>
              <a:rPr lang="es-ES" altLang="es-ES" sz="2800" smtClean="0"/>
              <a:t>	- By centralizing the interaction between views, and between views and model, it is easier to change both view selection and model selection. </a:t>
            </a:r>
            <a:endParaRPr lang="es-ES_tradnl" altLang="es-ES" sz="2800" smtClean="0"/>
          </a:p>
          <a:p>
            <a:pPr eaLnBrk="1" hangingPunct="1">
              <a:buFontTx/>
              <a:buNone/>
            </a:pPr>
            <a:endParaRPr lang="es-ES_tradnl" altLang="es-ES" sz="2800" smtClean="0"/>
          </a:p>
        </p:txBody>
      </p:sp>
      <p:sp>
        <p:nvSpPr>
          <p:cNvPr id="9011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8211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ítulo 1"/>
          <p:cNvSpPr>
            <a:spLocks noGrp="1"/>
          </p:cNvSpPr>
          <p:nvPr>
            <p:ph type="title"/>
          </p:nvPr>
        </p:nvSpPr>
        <p:spPr/>
        <p:txBody>
          <a:bodyPr/>
          <a:lstStyle/>
          <a:p>
            <a:r>
              <a:rPr lang="es-ES" altLang="es-ES" smtClean="0"/>
              <a:t>MVC Pattern </a:t>
            </a:r>
            <a:endParaRPr lang="es-ES" altLang="en-US" smtClean="0"/>
          </a:p>
        </p:txBody>
      </p:sp>
      <p:sp>
        <p:nvSpPr>
          <p:cNvPr id="91139" name="Marcador de número de diapositiva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82BFC789-42F0-4688-8859-7EC193DACFA6}" type="slidenum">
              <a:rPr lang="es-ES_tradnl" altLang="en-US" sz="1400" smtClean="0"/>
              <a:t>82</a:t>
            </a:fld>
            <a:endParaRPr lang="es-ES_tradnl" altLang="en-US" sz="1400" smtClean="0"/>
          </a:p>
        </p:txBody>
      </p:sp>
      <p:grpSp>
        <p:nvGrpSpPr>
          <p:cNvPr id="76" name="Grupo 75"/>
          <p:cNvGrpSpPr>
            <a:grpSpLocks/>
          </p:cNvGrpSpPr>
          <p:nvPr/>
        </p:nvGrpSpPr>
        <p:grpSpPr bwMode="auto">
          <a:xfrm>
            <a:off x="2297113" y="2079625"/>
            <a:ext cx="488950" cy="3436938"/>
            <a:chOff x="2297218" y="2080275"/>
            <a:chExt cx="488109" cy="3436590"/>
          </a:xfrm>
        </p:grpSpPr>
        <p:sp>
          <p:nvSpPr>
            <p:cNvPr id="91184" name="CuadroTexto 5"/>
            <p:cNvSpPr txBox="1">
              <a:spLocks noChangeArrowheads="1"/>
            </p:cNvSpPr>
            <p:nvPr/>
          </p:nvSpPr>
          <p:spPr bwMode="auto">
            <a:xfrm>
              <a:off x="2300899" y="2080275"/>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v1</a:t>
              </a:r>
            </a:p>
          </p:txBody>
        </p:sp>
        <p:sp>
          <p:nvSpPr>
            <p:cNvPr id="91185" name="CuadroTexto 6"/>
            <p:cNvSpPr txBox="1">
              <a:spLocks noChangeArrowheads="1"/>
            </p:cNvSpPr>
            <p:nvPr/>
          </p:nvSpPr>
          <p:spPr bwMode="auto">
            <a:xfrm>
              <a:off x="2300899" y="2931170"/>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v2</a:t>
              </a:r>
            </a:p>
          </p:txBody>
        </p:sp>
        <p:sp>
          <p:nvSpPr>
            <p:cNvPr id="91186" name="CuadroTexto 7"/>
            <p:cNvSpPr txBox="1">
              <a:spLocks noChangeArrowheads="1"/>
            </p:cNvSpPr>
            <p:nvPr/>
          </p:nvSpPr>
          <p:spPr bwMode="auto">
            <a:xfrm>
              <a:off x="2297218" y="4993645"/>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vn</a:t>
              </a:r>
            </a:p>
          </p:txBody>
        </p:sp>
        <p:sp>
          <p:nvSpPr>
            <p:cNvPr id="91187" name="CuadroTexto 8"/>
            <p:cNvSpPr txBox="1">
              <a:spLocks noChangeArrowheads="1"/>
            </p:cNvSpPr>
            <p:nvPr/>
          </p:nvSpPr>
          <p:spPr bwMode="auto">
            <a:xfrm>
              <a:off x="2327676" y="3308383"/>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cxnSp>
          <p:nvCxnSpPr>
            <p:cNvPr id="91188" name="Conector recto de flecha 10"/>
            <p:cNvCxnSpPr>
              <a:cxnSpLocks noChangeShapeType="1"/>
              <a:stCxn id="91184" idx="2"/>
              <a:endCxn id="91185" idx="0"/>
            </p:cNvCxnSpPr>
            <p:nvPr/>
          </p:nvCxnSpPr>
          <p:spPr bwMode="auto">
            <a:xfrm>
              <a:off x="2543113" y="2603495"/>
              <a:ext cx="0" cy="327675"/>
            </a:xfrm>
            <a:prstGeom prst="straightConnector1">
              <a:avLst/>
            </a:prstGeom>
            <a:noFill/>
            <a:ln w="9525"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91189" name="Conector angular 12"/>
            <p:cNvCxnSpPr>
              <a:cxnSpLocks noChangeShapeType="1"/>
              <a:stCxn id="91186" idx="3"/>
              <a:endCxn id="91185" idx="3"/>
            </p:cNvCxnSpPr>
            <p:nvPr/>
          </p:nvCxnSpPr>
          <p:spPr bwMode="auto">
            <a:xfrm flipV="1">
              <a:off x="2781646" y="3192780"/>
              <a:ext cx="3681" cy="2062475"/>
            </a:xfrm>
            <a:prstGeom prst="bentConnector3">
              <a:avLst>
                <a:gd name="adj1" fmla="val 6310269"/>
              </a:avLst>
            </a:prstGeom>
            <a:noFill/>
            <a:ln w="9525"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91190" name="CuadroTexto 16"/>
            <p:cNvSpPr txBox="1">
              <a:spLocks noChangeArrowheads="1"/>
            </p:cNvSpPr>
            <p:nvPr/>
          </p:nvSpPr>
          <p:spPr bwMode="auto">
            <a:xfrm>
              <a:off x="2298029" y="4328175"/>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1191" name="CuadroTexto 17"/>
            <p:cNvSpPr txBox="1">
              <a:spLocks noChangeArrowheads="1"/>
            </p:cNvSpPr>
            <p:nvPr/>
          </p:nvSpPr>
          <p:spPr bwMode="auto">
            <a:xfrm>
              <a:off x="2303411" y="3914173"/>
              <a:ext cx="429926"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baseline="-25000">
                  <a:solidFill>
                    <a:schemeClr val="accent2"/>
                  </a:solidFill>
                </a:rPr>
                <a:t>vi</a:t>
              </a:r>
            </a:p>
          </p:txBody>
        </p:sp>
      </p:grpSp>
      <p:sp>
        <p:nvSpPr>
          <p:cNvPr id="27" name="Flecha derecha 26"/>
          <p:cNvSpPr>
            <a:spLocks noChangeArrowheads="1"/>
          </p:cNvSpPr>
          <p:nvPr/>
        </p:nvSpPr>
        <p:spPr bwMode="auto">
          <a:xfrm>
            <a:off x="3328988" y="3516313"/>
            <a:ext cx="669925" cy="484187"/>
          </a:xfrm>
          <a:prstGeom prst="rightArrow">
            <a:avLst>
              <a:gd name="adj1" fmla="val 50000"/>
              <a:gd name="adj2" fmla="val 50085"/>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es-ES" altLang="en-US"/>
          </a:p>
        </p:txBody>
      </p:sp>
      <p:sp>
        <p:nvSpPr>
          <p:cNvPr id="38" name="CuadroTexto 37"/>
          <p:cNvSpPr txBox="1">
            <a:spLocks noChangeArrowheads="1"/>
          </p:cNvSpPr>
          <p:nvPr/>
        </p:nvSpPr>
        <p:spPr bwMode="auto">
          <a:xfrm>
            <a:off x="2046288" y="5775325"/>
            <a:ext cx="3711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t>Changes without controller</a:t>
            </a:r>
          </a:p>
        </p:txBody>
      </p:sp>
      <p:grpSp>
        <p:nvGrpSpPr>
          <p:cNvPr id="78" name="Grupo 77"/>
          <p:cNvGrpSpPr>
            <a:grpSpLocks/>
          </p:cNvGrpSpPr>
          <p:nvPr/>
        </p:nvGrpSpPr>
        <p:grpSpPr bwMode="auto">
          <a:xfrm>
            <a:off x="6527800" y="2082800"/>
            <a:ext cx="1824038" cy="3436938"/>
            <a:chOff x="6527096" y="2083389"/>
            <a:chExt cx="1824392" cy="3436590"/>
          </a:xfrm>
        </p:grpSpPr>
        <p:sp>
          <p:nvSpPr>
            <p:cNvPr id="91174" name="CuadroTexto 38"/>
            <p:cNvSpPr txBox="1">
              <a:spLocks noChangeArrowheads="1"/>
            </p:cNvSpPr>
            <p:nvPr/>
          </p:nvSpPr>
          <p:spPr bwMode="auto">
            <a:xfrm>
              <a:off x="6530777" y="2083389"/>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v1</a:t>
              </a:r>
            </a:p>
          </p:txBody>
        </p:sp>
        <p:sp>
          <p:nvSpPr>
            <p:cNvPr id="91175" name="CuadroTexto 39"/>
            <p:cNvSpPr txBox="1">
              <a:spLocks noChangeArrowheads="1"/>
            </p:cNvSpPr>
            <p:nvPr/>
          </p:nvSpPr>
          <p:spPr bwMode="auto">
            <a:xfrm>
              <a:off x="6530777" y="2934284"/>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v2</a:t>
              </a:r>
            </a:p>
          </p:txBody>
        </p:sp>
        <p:sp>
          <p:nvSpPr>
            <p:cNvPr id="91176" name="CuadroTexto 40"/>
            <p:cNvSpPr txBox="1">
              <a:spLocks noChangeArrowheads="1"/>
            </p:cNvSpPr>
            <p:nvPr/>
          </p:nvSpPr>
          <p:spPr bwMode="auto">
            <a:xfrm>
              <a:off x="6527096" y="4996759"/>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vn</a:t>
              </a:r>
            </a:p>
          </p:txBody>
        </p:sp>
        <p:sp>
          <p:nvSpPr>
            <p:cNvPr id="91177" name="CuadroTexto 41"/>
            <p:cNvSpPr txBox="1">
              <a:spLocks noChangeArrowheads="1"/>
            </p:cNvSpPr>
            <p:nvPr/>
          </p:nvSpPr>
          <p:spPr bwMode="auto">
            <a:xfrm>
              <a:off x="6557554" y="3311497"/>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1178" name="CuadroTexto 42"/>
            <p:cNvSpPr txBox="1">
              <a:spLocks noChangeArrowheads="1"/>
            </p:cNvSpPr>
            <p:nvPr/>
          </p:nvSpPr>
          <p:spPr bwMode="auto">
            <a:xfrm>
              <a:off x="6527907" y="4331289"/>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1179" name="CuadroTexto 43"/>
            <p:cNvSpPr txBox="1">
              <a:spLocks noChangeArrowheads="1"/>
            </p:cNvSpPr>
            <p:nvPr/>
          </p:nvSpPr>
          <p:spPr bwMode="auto">
            <a:xfrm>
              <a:off x="6533289" y="3917287"/>
              <a:ext cx="429926"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baseline="-25000">
                  <a:solidFill>
                    <a:schemeClr val="accent2"/>
                  </a:solidFill>
                </a:rPr>
                <a:t>vi</a:t>
              </a:r>
            </a:p>
          </p:txBody>
        </p:sp>
        <p:sp>
          <p:nvSpPr>
            <p:cNvPr id="91180" name="CuadroTexto 44"/>
            <p:cNvSpPr txBox="1">
              <a:spLocks noChangeArrowheads="1"/>
            </p:cNvSpPr>
            <p:nvPr/>
          </p:nvSpPr>
          <p:spPr bwMode="auto">
            <a:xfrm>
              <a:off x="8008124" y="3390953"/>
              <a:ext cx="343364"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c</a:t>
              </a:r>
              <a:endParaRPr lang="es-ES" altLang="en-US" baseline="-25000">
                <a:solidFill>
                  <a:schemeClr val="accent2"/>
                </a:solidFill>
              </a:endParaRPr>
            </a:p>
          </p:txBody>
        </p:sp>
        <p:cxnSp>
          <p:nvCxnSpPr>
            <p:cNvPr id="91181" name="Conector angular 47"/>
            <p:cNvCxnSpPr>
              <a:cxnSpLocks noChangeShapeType="1"/>
              <a:stCxn id="91174" idx="3"/>
              <a:endCxn id="91180" idx="0"/>
            </p:cNvCxnSpPr>
            <p:nvPr/>
          </p:nvCxnSpPr>
          <p:spPr bwMode="auto">
            <a:xfrm>
              <a:off x="7015205" y="2344999"/>
              <a:ext cx="1164601" cy="1045954"/>
            </a:xfrm>
            <a:prstGeom prst="bentConnector2">
              <a:avLst/>
            </a:prstGeom>
            <a:noFill/>
            <a:ln w="9525"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91182" name="Conector angular 52"/>
            <p:cNvCxnSpPr>
              <a:cxnSpLocks noChangeShapeType="1"/>
              <a:stCxn id="91176" idx="3"/>
              <a:endCxn id="91180" idx="2"/>
            </p:cNvCxnSpPr>
            <p:nvPr/>
          </p:nvCxnSpPr>
          <p:spPr bwMode="auto">
            <a:xfrm flipV="1">
              <a:off x="7011524" y="3914173"/>
              <a:ext cx="1168282" cy="1344196"/>
            </a:xfrm>
            <a:prstGeom prst="bentConnector2">
              <a:avLst/>
            </a:prstGeom>
            <a:noFill/>
            <a:ln w="9525"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91183" name="Conector angular 54"/>
            <p:cNvCxnSpPr>
              <a:cxnSpLocks noChangeShapeType="1"/>
              <a:stCxn id="91180" idx="1"/>
              <a:endCxn id="91175" idx="3"/>
            </p:cNvCxnSpPr>
            <p:nvPr/>
          </p:nvCxnSpPr>
          <p:spPr bwMode="auto">
            <a:xfrm rot="10800000">
              <a:off x="7015206" y="3195895"/>
              <a:ext cx="992919" cy="456669"/>
            </a:xfrm>
            <a:prstGeom prst="bentConnector3">
              <a:avLst>
                <a:gd name="adj1" fmla="val 50000"/>
              </a:avLst>
            </a:prstGeom>
            <a:noFill/>
            <a:ln w="9525" algn="ctr">
              <a:solidFill>
                <a:schemeClr val="accent2"/>
              </a:solidFill>
              <a:round/>
              <a:headEnd/>
              <a:tailEnd type="triangle" w="lg" len="lg"/>
            </a:ln>
            <a:extLst>
              <a:ext uri="{909E8E84-426E-40DD-AFC4-6F175D3DCCD1}">
                <a14:hiddenFill xmlns:a14="http://schemas.microsoft.com/office/drawing/2010/main">
                  <a:noFill/>
                </a14:hiddenFill>
              </a:ext>
            </a:extLst>
          </p:spPr>
        </p:cxnSp>
      </p:grpSp>
      <p:sp>
        <p:nvSpPr>
          <p:cNvPr id="66" name="Flecha derecha 65"/>
          <p:cNvSpPr>
            <a:spLocks noChangeArrowheads="1"/>
          </p:cNvSpPr>
          <p:nvPr/>
        </p:nvSpPr>
        <p:spPr bwMode="auto">
          <a:xfrm>
            <a:off x="8783638" y="3516313"/>
            <a:ext cx="669925" cy="484187"/>
          </a:xfrm>
          <a:prstGeom prst="rightArrow">
            <a:avLst>
              <a:gd name="adj1" fmla="val 50000"/>
              <a:gd name="adj2" fmla="val 50085"/>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es-ES" altLang="en-US"/>
          </a:p>
        </p:txBody>
      </p:sp>
      <p:grpSp>
        <p:nvGrpSpPr>
          <p:cNvPr id="80" name="Grupo 79"/>
          <p:cNvGrpSpPr>
            <a:grpSpLocks/>
          </p:cNvGrpSpPr>
          <p:nvPr/>
        </p:nvGrpSpPr>
        <p:grpSpPr bwMode="auto">
          <a:xfrm>
            <a:off x="9742488" y="2082800"/>
            <a:ext cx="1824037" cy="3436938"/>
            <a:chOff x="9741748" y="2083389"/>
            <a:chExt cx="1824392" cy="3436590"/>
          </a:xfrm>
        </p:grpSpPr>
        <p:sp>
          <p:nvSpPr>
            <p:cNvPr id="91162" name="CuadroTexto 55"/>
            <p:cNvSpPr txBox="1">
              <a:spLocks noChangeArrowheads="1"/>
            </p:cNvSpPr>
            <p:nvPr/>
          </p:nvSpPr>
          <p:spPr bwMode="auto">
            <a:xfrm>
              <a:off x="9745429" y="2083389"/>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v1</a:t>
              </a:r>
            </a:p>
          </p:txBody>
        </p:sp>
        <p:sp>
          <p:nvSpPr>
            <p:cNvPr id="91163" name="CuadroTexto 56"/>
            <p:cNvSpPr txBox="1">
              <a:spLocks noChangeArrowheads="1"/>
            </p:cNvSpPr>
            <p:nvPr/>
          </p:nvSpPr>
          <p:spPr bwMode="auto">
            <a:xfrm>
              <a:off x="9745429" y="2934284"/>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v2</a:t>
              </a:r>
            </a:p>
          </p:txBody>
        </p:sp>
        <p:sp>
          <p:nvSpPr>
            <p:cNvPr id="91164" name="CuadroTexto 57"/>
            <p:cNvSpPr txBox="1">
              <a:spLocks noChangeArrowheads="1"/>
            </p:cNvSpPr>
            <p:nvPr/>
          </p:nvSpPr>
          <p:spPr bwMode="auto">
            <a:xfrm>
              <a:off x="9741748" y="4996759"/>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vn</a:t>
              </a:r>
            </a:p>
          </p:txBody>
        </p:sp>
        <p:sp>
          <p:nvSpPr>
            <p:cNvPr id="91165" name="CuadroTexto 58"/>
            <p:cNvSpPr txBox="1">
              <a:spLocks noChangeArrowheads="1"/>
            </p:cNvSpPr>
            <p:nvPr/>
          </p:nvSpPr>
          <p:spPr bwMode="auto">
            <a:xfrm>
              <a:off x="9772206" y="3311497"/>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1166" name="CuadroTexto 59"/>
            <p:cNvSpPr txBox="1">
              <a:spLocks noChangeArrowheads="1"/>
            </p:cNvSpPr>
            <p:nvPr/>
          </p:nvSpPr>
          <p:spPr bwMode="auto">
            <a:xfrm>
              <a:off x="9742559" y="4331289"/>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1167" name="CuadroTexto 60"/>
            <p:cNvSpPr txBox="1">
              <a:spLocks noChangeArrowheads="1"/>
            </p:cNvSpPr>
            <p:nvPr/>
          </p:nvSpPr>
          <p:spPr bwMode="auto">
            <a:xfrm>
              <a:off x="9747941" y="3917287"/>
              <a:ext cx="429926"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baseline="-25000">
                  <a:solidFill>
                    <a:schemeClr val="accent2"/>
                  </a:solidFill>
                </a:rPr>
                <a:t>vi</a:t>
              </a:r>
            </a:p>
          </p:txBody>
        </p:sp>
        <p:sp>
          <p:nvSpPr>
            <p:cNvPr id="91168" name="CuadroTexto 61"/>
            <p:cNvSpPr txBox="1">
              <a:spLocks noChangeArrowheads="1"/>
            </p:cNvSpPr>
            <p:nvPr/>
          </p:nvSpPr>
          <p:spPr bwMode="auto">
            <a:xfrm>
              <a:off x="11222776" y="3390953"/>
              <a:ext cx="343364"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c</a:t>
              </a:r>
              <a:endParaRPr lang="es-ES" altLang="en-US" baseline="-25000">
                <a:solidFill>
                  <a:schemeClr val="accent2"/>
                </a:solidFill>
              </a:endParaRPr>
            </a:p>
          </p:txBody>
        </p:sp>
        <p:cxnSp>
          <p:nvCxnSpPr>
            <p:cNvPr id="91169" name="Conector angular 62"/>
            <p:cNvCxnSpPr>
              <a:cxnSpLocks noChangeShapeType="1"/>
              <a:stCxn id="91162" idx="3"/>
              <a:endCxn id="91168" idx="0"/>
            </p:cNvCxnSpPr>
            <p:nvPr/>
          </p:nvCxnSpPr>
          <p:spPr bwMode="auto">
            <a:xfrm>
              <a:off x="10229857" y="2344999"/>
              <a:ext cx="1164601" cy="1045954"/>
            </a:xfrm>
            <a:prstGeom prst="bentConnector2">
              <a:avLst/>
            </a:prstGeom>
            <a:noFill/>
            <a:ln w="9525"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91170" name="Conector angular 63"/>
            <p:cNvCxnSpPr>
              <a:cxnSpLocks noChangeShapeType="1"/>
              <a:stCxn id="91164" idx="3"/>
              <a:endCxn id="91168" idx="2"/>
            </p:cNvCxnSpPr>
            <p:nvPr/>
          </p:nvCxnSpPr>
          <p:spPr bwMode="auto">
            <a:xfrm flipV="1">
              <a:off x="10226176" y="3914173"/>
              <a:ext cx="1168282" cy="1344196"/>
            </a:xfrm>
            <a:prstGeom prst="bentConnector2">
              <a:avLst/>
            </a:prstGeom>
            <a:noFill/>
            <a:ln w="9525"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91171" name="Conector angular 64"/>
            <p:cNvCxnSpPr>
              <a:cxnSpLocks noChangeShapeType="1"/>
              <a:stCxn id="91168" idx="1"/>
              <a:endCxn id="91163" idx="3"/>
            </p:cNvCxnSpPr>
            <p:nvPr/>
          </p:nvCxnSpPr>
          <p:spPr bwMode="auto">
            <a:xfrm rot="10800000">
              <a:off x="10229858" y="3195895"/>
              <a:ext cx="992919" cy="456669"/>
            </a:xfrm>
            <a:prstGeom prst="bentConnector3">
              <a:avLst>
                <a:gd name="adj1" fmla="val 50000"/>
              </a:avLst>
            </a:prstGeom>
            <a:noFill/>
            <a:ln w="9525"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91172" name="Conector angular 67"/>
            <p:cNvCxnSpPr>
              <a:cxnSpLocks noChangeShapeType="1"/>
            </p:cNvCxnSpPr>
            <p:nvPr/>
          </p:nvCxnSpPr>
          <p:spPr bwMode="auto">
            <a:xfrm rot="10800000" flipV="1">
              <a:off x="10204644" y="3652562"/>
              <a:ext cx="1044909" cy="526334"/>
            </a:xfrm>
            <a:prstGeom prst="bentConnector3">
              <a:avLst>
                <a:gd name="adj1" fmla="val 28569"/>
              </a:avLst>
            </a:prstGeom>
            <a:noFill/>
            <a:ln w="9525"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91173" name="CuadroTexto 68"/>
            <p:cNvSpPr txBox="1">
              <a:spLocks noChangeArrowheads="1"/>
            </p:cNvSpPr>
            <p:nvPr/>
          </p:nvSpPr>
          <p:spPr bwMode="auto">
            <a:xfrm>
              <a:off x="10401539" y="2901009"/>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FF0000"/>
                  </a:solidFill>
                </a:rPr>
                <a:t>x</a:t>
              </a:r>
            </a:p>
          </p:txBody>
        </p:sp>
      </p:grpSp>
      <p:sp>
        <p:nvSpPr>
          <p:cNvPr id="70" name="CuadroTexto 69"/>
          <p:cNvSpPr txBox="1">
            <a:spLocks noChangeArrowheads="1"/>
          </p:cNvSpPr>
          <p:nvPr/>
        </p:nvSpPr>
        <p:spPr bwMode="auto">
          <a:xfrm>
            <a:off x="7213600" y="5757863"/>
            <a:ext cx="3810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t>Changes with controller</a:t>
            </a:r>
          </a:p>
        </p:txBody>
      </p:sp>
      <p:grpSp>
        <p:nvGrpSpPr>
          <p:cNvPr id="77" name="Grupo 76"/>
          <p:cNvGrpSpPr>
            <a:grpSpLocks/>
          </p:cNvGrpSpPr>
          <p:nvPr/>
        </p:nvGrpSpPr>
        <p:grpSpPr bwMode="auto">
          <a:xfrm>
            <a:off x="4333875" y="2082800"/>
            <a:ext cx="938213" cy="3436938"/>
            <a:chOff x="4334403" y="2083389"/>
            <a:chExt cx="937390" cy="3436590"/>
          </a:xfrm>
        </p:grpSpPr>
        <p:sp>
          <p:nvSpPr>
            <p:cNvPr id="91150" name="CuadroTexto 18"/>
            <p:cNvSpPr txBox="1">
              <a:spLocks noChangeArrowheads="1"/>
            </p:cNvSpPr>
            <p:nvPr/>
          </p:nvSpPr>
          <p:spPr bwMode="auto">
            <a:xfrm>
              <a:off x="4356746" y="2083389"/>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v1</a:t>
              </a:r>
            </a:p>
          </p:txBody>
        </p:sp>
        <p:sp>
          <p:nvSpPr>
            <p:cNvPr id="91151" name="CuadroTexto 19"/>
            <p:cNvSpPr txBox="1">
              <a:spLocks noChangeArrowheads="1"/>
            </p:cNvSpPr>
            <p:nvPr/>
          </p:nvSpPr>
          <p:spPr bwMode="auto">
            <a:xfrm>
              <a:off x="4356746" y="2934284"/>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v2</a:t>
              </a:r>
            </a:p>
          </p:txBody>
        </p:sp>
        <p:sp>
          <p:nvSpPr>
            <p:cNvPr id="91152" name="CuadroTexto 20"/>
            <p:cNvSpPr txBox="1">
              <a:spLocks noChangeArrowheads="1"/>
            </p:cNvSpPr>
            <p:nvPr/>
          </p:nvSpPr>
          <p:spPr bwMode="auto">
            <a:xfrm>
              <a:off x="4334403" y="4996759"/>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vn</a:t>
              </a:r>
            </a:p>
          </p:txBody>
        </p:sp>
        <p:sp>
          <p:nvSpPr>
            <p:cNvPr id="91153" name="CuadroTexto 21"/>
            <p:cNvSpPr txBox="1">
              <a:spLocks noChangeArrowheads="1"/>
            </p:cNvSpPr>
            <p:nvPr/>
          </p:nvSpPr>
          <p:spPr bwMode="auto">
            <a:xfrm>
              <a:off x="4409121" y="3311497"/>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cxnSp>
          <p:nvCxnSpPr>
            <p:cNvPr id="91154" name="Conector recto de flecha 22"/>
            <p:cNvCxnSpPr>
              <a:cxnSpLocks noChangeShapeType="1"/>
              <a:stCxn id="91150" idx="2"/>
              <a:endCxn id="91151" idx="0"/>
            </p:cNvCxnSpPr>
            <p:nvPr/>
          </p:nvCxnSpPr>
          <p:spPr bwMode="auto">
            <a:xfrm>
              <a:off x="4598960" y="2606609"/>
              <a:ext cx="0" cy="327675"/>
            </a:xfrm>
            <a:prstGeom prst="straightConnector1">
              <a:avLst/>
            </a:prstGeom>
            <a:noFill/>
            <a:ln w="9525"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91155" name="Conector angular 23"/>
            <p:cNvCxnSpPr>
              <a:cxnSpLocks noChangeShapeType="1"/>
              <a:stCxn id="91152" idx="3"/>
              <a:endCxn id="91151" idx="3"/>
            </p:cNvCxnSpPr>
            <p:nvPr/>
          </p:nvCxnSpPr>
          <p:spPr bwMode="auto">
            <a:xfrm flipV="1">
              <a:off x="4818831" y="3195894"/>
              <a:ext cx="22343" cy="2062475"/>
            </a:xfrm>
            <a:prstGeom prst="bentConnector3">
              <a:avLst>
                <a:gd name="adj1" fmla="val 1123139"/>
              </a:avLst>
            </a:prstGeom>
            <a:noFill/>
            <a:ln w="9525" algn="ctr">
              <a:solidFill>
                <a:schemeClr val="accent2"/>
              </a:solidFill>
              <a:round/>
              <a:headEnd/>
              <a:tailEnd type="triangle" w="lg" len="lg"/>
            </a:ln>
            <a:extLst>
              <a:ext uri="{909E8E84-426E-40DD-AFC4-6F175D3DCCD1}">
                <a14:hiddenFill xmlns:a14="http://schemas.microsoft.com/office/drawing/2010/main">
                  <a:noFill/>
                </a14:hiddenFill>
              </a:ext>
            </a:extLst>
          </p:spPr>
        </p:cxnSp>
        <p:sp>
          <p:nvSpPr>
            <p:cNvPr id="91156" name="CuadroTexto 24"/>
            <p:cNvSpPr txBox="1">
              <a:spLocks noChangeArrowheads="1"/>
            </p:cNvSpPr>
            <p:nvPr/>
          </p:nvSpPr>
          <p:spPr bwMode="auto">
            <a:xfrm>
              <a:off x="4371975" y="4328175"/>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1157" name="CuadroTexto 25"/>
            <p:cNvSpPr txBox="1">
              <a:spLocks noChangeArrowheads="1"/>
            </p:cNvSpPr>
            <p:nvPr/>
          </p:nvSpPr>
          <p:spPr bwMode="auto">
            <a:xfrm>
              <a:off x="4359258" y="3917287"/>
              <a:ext cx="429926"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baseline="-25000">
                  <a:solidFill>
                    <a:schemeClr val="accent2"/>
                  </a:solidFill>
                </a:rPr>
                <a:t>vi</a:t>
              </a:r>
            </a:p>
          </p:txBody>
        </p:sp>
        <p:sp>
          <p:nvSpPr>
            <p:cNvPr id="91158" name="CuadroTexto 28"/>
            <p:cNvSpPr txBox="1">
              <a:spLocks noChangeArrowheads="1"/>
            </p:cNvSpPr>
            <p:nvPr/>
          </p:nvSpPr>
          <p:spPr bwMode="auto">
            <a:xfrm>
              <a:off x="4907591" y="3831603"/>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FF0000"/>
                  </a:solidFill>
                </a:rPr>
                <a:t>x</a:t>
              </a:r>
            </a:p>
          </p:txBody>
        </p:sp>
        <p:sp>
          <p:nvSpPr>
            <p:cNvPr id="91159" name="CuadroTexto 29"/>
            <p:cNvSpPr txBox="1">
              <a:spLocks noChangeArrowheads="1"/>
            </p:cNvSpPr>
            <p:nvPr/>
          </p:nvSpPr>
          <p:spPr bwMode="auto">
            <a:xfrm>
              <a:off x="4424982" y="2407397"/>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FF0000"/>
                  </a:solidFill>
                </a:rPr>
                <a:t>x</a:t>
              </a:r>
            </a:p>
          </p:txBody>
        </p:sp>
        <p:cxnSp>
          <p:nvCxnSpPr>
            <p:cNvPr id="91160" name="Conector recto de flecha 33"/>
            <p:cNvCxnSpPr>
              <a:cxnSpLocks noChangeShapeType="1"/>
              <a:stCxn id="91152" idx="0"/>
              <a:endCxn id="91157" idx="2"/>
            </p:cNvCxnSpPr>
            <p:nvPr/>
          </p:nvCxnSpPr>
          <p:spPr bwMode="auto">
            <a:xfrm flipH="1" flipV="1">
              <a:off x="4574221" y="4440507"/>
              <a:ext cx="2396" cy="556252"/>
            </a:xfrm>
            <a:prstGeom prst="straightConnector1">
              <a:avLst/>
            </a:prstGeom>
            <a:noFill/>
            <a:ln w="9525"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91161" name="Conector angular 72"/>
            <p:cNvCxnSpPr>
              <a:cxnSpLocks noChangeShapeType="1"/>
              <a:stCxn id="91150" idx="1"/>
              <a:endCxn id="91157" idx="1"/>
            </p:cNvCxnSpPr>
            <p:nvPr/>
          </p:nvCxnSpPr>
          <p:spPr bwMode="auto">
            <a:xfrm rot="10800000" flipH="1" flipV="1">
              <a:off x="4356746" y="2344999"/>
              <a:ext cx="2512" cy="1833898"/>
            </a:xfrm>
            <a:prstGeom prst="bentConnector3">
              <a:avLst>
                <a:gd name="adj1" fmla="val -9100319"/>
              </a:avLst>
            </a:prstGeom>
            <a:noFill/>
            <a:ln w="9525" algn="ctr">
              <a:solidFill>
                <a:schemeClr val="accent2"/>
              </a:solidFill>
              <a:round/>
              <a:headEnd/>
              <a:tailEnd type="triangle" w="lg" len="lg"/>
            </a:ln>
            <a:extLst>
              <a:ext uri="{909E8E84-426E-40DD-AFC4-6F175D3DCCD1}">
                <a14:hiddenFill xmlns:a14="http://schemas.microsoft.com/office/drawing/2010/main">
                  <a:noFill/>
                </a14:hiddenFill>
              </a:ext>
            </a:extLst>
          </p:spPr>
        </p:cxnSp>
      </p:grpSp>
      <p:cxnSp>
        <p:nvCxnSpPr>
          <p:cNvPr id="74" name="Conector recto 73"/>
          <p:cNvCxnSpPr>
            <a:cxnSpLocks noChangeShapeType="1"/>
          </p:cNvCxnSpPr>
          <p:nvPr/>
        </p:nvCxnSpPr>
        <p:spPr bwMode="auto">
          <a:xfrm>
            <a:off x="6008688" y="1968500"/>
            <a:ext cx="0" cy="3522663"/>
          </a:xfrm>
          <a:prstGeom prst="line">
            <a:avLst/>
          </a:prstGeom>
          <a:noFill/>
          <a:ln w="25400" cmpd="tri" algn="ctr">
            <a:solidFill>
              <a:schemeClr val="tx1"/>
            </a:solidFill>
            <a:round/>
            <a:headEnd/>
            <a:tailEnd/>
          </a:ln>
          <a:extLst>
            <a:ext uri="{909E8E84-426E-40DD-AFC4-6F175D3DCCD1}">
              <a14:hiddenFill xmlns:a14="http://schemas.microsoft.com/office/drawing/2010/main">
                <a:noFill/>
              </a14:hiddenFill>
            </a:ext>
          </a:extLst>
        </p:spPr>
      </p:cxnSp>
      <p:sp>
        <p:nvSpPr>
          <p:cNvPr id="9114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p:bldP spid="66" grpId="0" animBg="1"/>
      <p:bldP spid="70" grpId="0"/>
    </p:bldLst>
  </p:timing>
</p:sld>
</file>

<file path=ppt/slides/slide83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Marcador de número de diapositiva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F861DBA9-D5B2-46F4-8C92-F434E5CEECAE}" type="slidenum">
              <a:rPr lang="es-ES_tradnl" altLang="en-US" sz="1400" smtClean="0"/>
              <a:t>83</a:t>
            </a:fld>
            <a:endParaRPr lang="es-ES_tradnl" altLang="en-US" sz="1400" smtClean="0"/>
          </a:p>
        </p:txBody>
      </p:sp>
      <p:sp>
        <p:nvSpPr>
          <p:cNvPr id="27" name="Flecha derecha 26"/>
          <p:cNvSpPr>
            <a:spLocks noChangeArrowheads="1"/>
          </p:cNvSpPr>
          <p:nvPr/>
        </p:nvSpPr>
        <p:spPr bwMode="auto">
          <a:xfrm>
            <a:off x="2628900" y="3478213"/>
            <a:ext cx="669925" cy="484187"/>
          </a:xfrm>
          <a:prstGeom prst="rightArrow">
            <a:avLst>
              <a:gd name="adj1" fmla="val 50000"/>
              <a:gd name="adj2" fmla="val 50085"/>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es-ES" altLang="en-US"/>
          </a:p>
        </p:txBody>
      </p:sp>
      <p:sp>
        <p:nvSpPr>
          <p:cNvPr id="38" name="CuadroTexto 37"/>
          <p:cNvSpPr txBox="1">
            <a:spLocks noChangeArrowheads="1"/>
          </p:cNvSpPr>
          <p:nvPr/>
        </p:nvSpPr>
        <p:spPr bwMode="auto">
          <a:xfrm>
            <a:off x="1268413" y="5768975"/>
            <a:ext cx="3711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t>Changes without controller</a:t>
            </a:r>
          </a:p>
        </p:txBody>
      </p:sp>
      <p:sp>
        <p:nvSpPr>
          <p:cNvPr id="70" name="CuadroTexto 69"/>
          <p:cNvSpPr txBox="1">
            <a:spLocks noChangeArrowheads="1"/>
          </p:cNvSpPr>
          <p:nvPr/>
        </p:nvSpPr>
        <p:spPr bwMode="auto">
          <a:xfrm>
            <a:off x="6927850" y="5765800"/>
            <a:ext cx="3811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t>Changes with controller</a:t>
            </a:r>
          </a:p>
        </p:txBody>
      </p:sp>
      <p:grpSp>
        <p:nvGrpSpPr>
          <p:cNvPr id="143" name="Grupo 142"/>
          <p:cNvGrpSpPr>
            <a:grpSpLocks/>
          </p:cNvGrpSpPr>
          <p:nvPr/>
        </p:nvGrpSpPr>
        <p:grpSpPr bwMode="auto">
          <a:xfrm>
            <a:off x="323850" y="2043113"/>
            <a:ext cx="2111375" cy="3438525"/>
            <a:chOff x="323683" y="2042472"/>
            <a:chExt cx="2111534" cy="3439704"/>
          </a:xfrm>
        </p:grpSpPr>
        <p:sp>
          <p:nvSpPr>
            <p:cNvPr id="92220" name="CuadroTexto 5"/>
            <p:cNvSpPr txBox="1">
              <a:spLocks noChangeArrowheads="1"/>
            </p:cNvSpPr>
            <p:nvPr/>
          </p:nvSpPr>
          <p:spPr bwMode="auto">
            <a:xfrm>
              <a:off x="332140" y="2042472"/>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v1</a:t>
              </a:r>
            </a:p>
          </p:txBody>
        </p:sp>
        <p:sp>
          <p:nvSpPr>
            <p:cNvPr id="92221" name="CuadroTexto 6"/>
            <p:cNvSpPr txBox="1">
              <a:spLocks noChangeArrowheads="1"/>
            </p:cNvSpPr>
            <p:nvPr/>
          </p:nvSpPr>
          <p:spPr bwMode="auto">
            <a:xfrm>
              <a:off x="332140" y="2893367"/>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v2</a:t>
              </a:r>
            </a:p>
          </p:txBody>
        </p:sp>
        <p:sp>
          <p:nvSpPr>
            <p:cNvPr id="92222" name="CuadroTexto 7"/>
            <p:cNvSpPr txBox="1">
              <a:spLocks noChangeArrowheads="1"/>
            </p:cNvSpPr>
            <p:nvPr/>
          </p:nvSpPr>
          <p:spPr bwMode="auto">
            <a:xfrm>
              <a:off x="328459" y="4955842"/>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vn</a:t>
              </a:r>
            </a:p>
          </p:txBody>
        </p:sp>
        <p:sp>
          <p:nvSpPr>
            <p:cNvPr id="92223" name="CuadroTexto 8"/>
            <p:cNvSpPr txBox="1">
              <a:spLocks noChangeArrowheads="1"/>
            </p:cNvSpPr>
            <p:nvPr/>
          </p:nvSpPr>
          <p:spPr bwMode="auto">
            <a:xfrm>
              <a:off x="323683" y="3686322"/>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2224" name="CuadroTexto 50"/>
            <p:cNvSpPr txBox="1">
              <a:spLocks noChangeArrowheads="1"/>
            </p:cNvSpPr>
            <p:nvPr/>
          </p:nvSpPr>
          <p:spPr bwMode="auto">
            <a:xfrm>
              <a:off x="1789361" y="2045586"/>
              <a:ext cx="583814"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00B050"/>
                  </a:solidFill>
                </a:rPr>
                <a:t>m1</a:t>
              </a:r>
            </a:p>
          </p:txBody>
        </p:sp>
        <p:sp>
          <p:nvSpPr>
            <p:cNvPr id="92225" name="CuadroTexto 51"/>
            <p:cNvSpPr txBox="1">
              <a:spLocks noChangeArrowheads="1"/>
            </p:cNvSpPr>
            <p:nvPr/>
          </p:nvSpPr>
          <p:spPr bwMode="auto">
            <a:xfrm>
              <a:off x="1789361" y="2896481"/>
              <a:ext cx="643125"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00B050"/>
                  </a:solidFill>
                </a:rPr>
                <a:t>m2</a:t>
              </a:r>
            </a:p>
          </p:txBody>
        </p:sp>
        <p:sp>
          <p:nvSpPr>
            <p:cNvPr id="92226" name="CuadroTexto 53"/>
            <p:cNvSpPr txBox="1">
              <a:spLocks noChangeArrowheads="1"/>
            </p:cNvSpPr>
            <p:nvPr/>
          </p:nvSpPr>
          <p:spPr bwMode="auto">
            <a:xfrm>
              <a:off x="1785680" y="4958956"/>
              <a:ext cx="649537"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baseline="-25000">
                  <a:solidFill>
                    <a:srgbClr val="00B050"/>
                  </a:solidFill>
                </a:rPr>
                <a:t>mm</a:t>
              </a:r>
            </a:p>
          </p:txBody>
        </p:sp>
        <p:sp>
          <p:nvSpPr>
            <p:cNvPr id="92227" name="CuadroTexto 66"/>
            <p:cNvSpPr txBox="1">
              <a:spLocks noChangeArrowheads="1"/>
            </p:cNvSpPr>
            <p:nvPr/>
          </p:nvSpPr>
          <p:spPr bwMode="auto">
            <a:xfrm>
              <a:off x="1816138" y="3273694"/>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2228" name="CuadroTexto 70"/>
            <p:cNvSpPr txBox="1">
              <a:spLocks noChangeArrowheads="1"/>
            </p:cNvSpPr>
            <p:nvPr/>
          </p:nvSpPr>
          <p:spPr bwMode="auto">
            <a:xfrm>
              <a:off x="1786491" y="4293486"/>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2229" name="CuadroTexto 71"/>
            <p:cNvSpPr txBox="1">
              <a:spLocks noChangeArrowheads="1"/>
            </p:cNvSpPr>
            <p:nvPr/>
          </p:nvSpPr>
          <p:spPr bwMode="auto">
            <a:xfrm>
              <a:off x="1820437" y="3879483"/>
              <a:ext cx="529312"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00B050"/>
                  </a:solidFill>
                </a:rPr>
                <a:t>mj</a:t>
              </a:r>
            </a:p>
          </p:txBody>
        </p:sp>
        <p:cxnSp>
          <p:nvCxnSpPr>
            <p:cNvPr id="92230" name="Conector angular 9"/>
            <p:cNvCxnSpPr>
              <a:cxnSpLocks noChangeShapeType="1"/>
            </p:cNvCxnSpPr>
            <p:nvPr/>
          </p:nvCxnSpPr>
          <p:spPr bwMode="auto">
            <a:xfrm>
              <a:off x="817213" y="2276684"/>
              <a:ext cx="972793" cy="854009"/>
            </a:xfrm>
            <a:prstGeom prst="bentConnector3">
              <a:avLst>
                <a:gd name="adj1" fmla="val 50000"/>
              </a:avLst>
            </a:prstGeom>
            <a:noFill/>
            <a:ln w="9525" algn="ctr">
              <a:solidFill>
                <a:srgbClr val="00B050"/>
              </a:solidFill>
              <a:round/>
              <a:headEnd/>
              <a:tailEnd type="triangle" w="lg" len="lg"/>
            </a:ln>
            <a:extLst>
              <a:ext uri="{909E8E84-426E-40DD-AFC4-6F175D3DCCD1}">
                <a14:hiddenFill xmlns:a14="http://schemas.microsoft.com/office/drawing/2010/main">
                  <a:noFill/>
                </a14:hiddenFill>
              </a:ext>
            </a:extLst>
          </p:spPr>
        </p:cxnSp>
        <p:cxnSp>
          <p:nvCxnSpPr>
            <p:cNvPr id="92231" name="Conector angular 13"/>
            <p:cNvCxnSpPr>
              <a:cxnSpLocks noChangeShapeType="1"/>
            </p:cNvCxnSpPr>
            <p:nvPr/>
          </p:nvCxnSpPr>
          <p:spPr bwMode="auto">
            <a:xfrm flipV="1">
              <a:off x="812886" y="3276754"/>
              <a:ext cx="976474" cy="2059361"/>
            </a:xfrm>
            <a:prstGeom prst="bentConnector3">
              <a:avLst>
                <a:gd name="adj1" fmla="val 50000"/>
              </a:avLst>
            </a:prstGeom>
            <a:noFill/>
            <a:ln w="9525" algn="ctr">
              <a:solidFill>
                <a:srgbClr val="00B050"/>
              </a:solidFill>
              <a:round/>
              <a:headEnd/>
              <a:tailEnd type="triangle" w="lg" len="lg"/>
            </a:ln>
            <a:extLst>
              <a:ext uri="{909E8E84-426E-40DD-AFC4-6F175D3DCCD1}">
                <a14:hiddenFill xmlns:a14="http://schemas.microsoft.com/office/drawing/2010/main">
                  <a:noFill/>
                </a14:hiddenFill>
              </a:ext>
            </a:extLst>
          </p:spPr>
        </p:cxnSp>
      </p:grpSp>
      <p:grpSp>
        <p:nvGrpSpPr>
          <p:cNvPr id="92167" name="Grupo 143"/>
          <p:cNvGrpSpPr>
            <a:grpSpLocks/>
          </p:cNvGrpSpPr>
          <p:nvPr/>
        </p:nvGrpSpPr>
        <p:grpSpPr bwMode="auto">
          <a:xfrm>
            <a:off x="3462338" y="2036763"/>
            <a:ext cx="2111375" cy="3438525"/>
            <a:chOff x="3461876" y="2036250"/>
            <a:chExt cx="2111534" cy="3439704"/>
          </a:xfrm>
        </p:grpSpPr>
        <p:sp>
          <p:nvSpPr>
            <p:cNvPr id="92204" name="CuadroTexto 28"/>
            <p:cNvSpPr txBox="1">
              <a:spLocks noChangeArrowheads="1"/>
            </p:cNvSpPr>
            <p:nvPr/>
          </p:nvSpPr>
          <p:spPr bwMode="auto">
            <a:xfrm>
              <a:off x="4274594" y="2522586"/>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FF0000"/>
                  </a:solidFill>
                </a:rPr>
                <a:t>x</a:t>
              </a:r>
            </a:p>
          </p:txBody>
        </p:sp>
        <p:sp>
          <p:nvSpPr>
            <p:cNvPr id="92205" name="CuadroTexto 29"/>
            <p:cNvSpPr txBox="1">
              <a:spLocks noChangeArrowheads="1"/>
            </p:cNvSpPr>
            <p:nvPr/>
          </p:nvSpPr>
          <p:spPr bwMode="auto">
            <a:xfrm>
              <a:off x="4244854" y="3216455"/>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FF0000"/>
                  </a:solidFill>
                </a:rPr>
                <a:t>x</a:t>
              </a:r>
            </a:p>
          </p:txBody>
        </p:sp>
        <p:sp>
          <p:nvSpPr>
            <p:cNvPr id="92206" name="CuadroTexto 73"/>
            <p:cNvSpPr txBox="1">
              <a:spLocks noChangeArrowheads="1"/>
            </p:cNvSpPr>
            <p:nvPr/>
          </p:nvSpPr>
          <p:spPr bwMode="auto">
            <a:xfrm>
              <a:off x="3470333" y="2036250"/>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v1</a:t>
              </a:r>
            </a:p>
          </p:txBody>
        </p:sp>
        <p:sp>
          <p:nvSpPr>
            <p:cNvPr id="92207" name="CuadroTexto 74"/>
            <p:cNvSpPr txBox="1">
              <a:spLocks noChangeArrowheads="1"/>
            </p:cNvSpPr>
            <p:nvPr/>
          </p:nvSpPr>
          <p:spPr bwMode="auto">
            <a:xfrm>
              <a:off x="3470333" y="2887145"/>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v2</a:t>
              </a:r>
            </a:p>
          </p:txBody>
        </p:sp>
        <p:sp>
          <p:nvSpPr>
            <p:cNvPr id="92208" name="CuadroTexto 75"/>
            <p:cNvSpPr txBox="1">
              <a:spLocks noChangeArrowheads="1"/>
            </p:cNvSpPr>
            <p:nvPr/>
          </p:nvSpPr>
          <p:spPr bwMode="auto">
            <a:xfrm>
              <a:off x="3466652" y="4949620"/>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vn</a:t>
              </a:r>
            </a:p>
          </p:txBody>
        </p:sp>
        <p:sp>
          <p:nvSpPr>
            <p:cNvPr id="92209" name="CuadroTexto 76"/>
            <p:cNvSpPr txBox="1">
              <a:spLocks noChangeArrowheads="1"/>
            </p:cNvSpPr>
            <p:nvPr/>
          </p:nvSpPr>
          <p:spPr bwMode="auto">
            <a:xfrm>
              <a:off x="3461876" y="3680100"/>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2210" name="CuadroTexto 77"/>
            <p:cNvSpPr txBox="1">
              <a:spLocks noChangeArrowheads="1"/>
            </p:cNvSpPr>
            <p:nvPr/>
          </p:nvSpPr>
          <p:spPr bwMode="auto">
            <a:xfrm>
              <a:off x="4927554" y="2039364"/>
              <a:ext cx="583814"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00B050"/>
                  </a:solidFill>
                </a:rPr>
                <a:t>m1</a:t>
              </a:r>
            </a:p>
          </p:txBody>
        </p:sp>
        <p:sp>
          <p:nvSpPr>
            <p:cNvPr id="92211" name="CuadroTexto 78"/>
            <p:cNvSpPr txBox="1">
              <a:spLocks noChangeArrowheads="1"/>
            </p:cNvSpPr>
            <p:nvPr/>
          </p:nvSpPr>
          <p:spPr bwMode="auto">
            <a:xfrm>
              <a:off x="4927554" y="2890259"/>
              <a:ext cx="643125"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00B050"/>
                  </a:solidFill>
                </a:rPr>
                <a:t>m2</a:t>
              </a:r>
            </a:p>
          </p:txBody>
        </p:sp>
        <p:sp>
          <p:nvSpPr>
            <p:cNvPr id="92212" name="CuadroTexto 79"/>
            <p:cNvSpPr txBox="1">
              <a:spLocks noChangeArrowheads="1"/>
            </p:cNvSpPr>
            <p:nvPr/>
          </p:nvSpPr>
          <p:spPr bwMode="auto">
            <a:xfrm>
              <a:off x="4923873" y="4952734"/>
              <a:ext cx="649537"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baseline="-25000">
                  <a:solidFill>
                    <a:srgbClr val="00B050"/>
                  </a:solidFill>
                </a:rPr>
                <a:t>mm</a:t>
              </a:r>
            </a:p>
          </p:txBody>
        </p:sp>
        <p:sp>
          <p:nvSpPr>
            <p:cNvPr id="92213" name="CuadroTexto 80"/>
            <p:cNvSpPr txBox="1">
              <a:spLocks noChangeArrowheads="1"/>
            </p:cNvSpPr>
            <p:nvPr/>
          </p:nvSpPr>
          <p:spPr bwMode="auto">
            <a:xfrm>
              <a:off x="4954331" y="3267472"/>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2214" name="CuadroTexto 81"/>
            <p:cNvSpPr txBox="1">
              <a:spLocks noChangeArrowheads="1"/>
            </p:cNvSpPr>
            <p:nvPr/>
          </p:nvSpPr>
          <p:spPr bwMode="auto">
            <a:xfrm>
              <a:off x="4924684" y="4287264"/>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2215" name="CuadroTexto 82"/>
            <p:cNvSpPr txBox="1">
              <a:spLocks noChangeArrowheads="1"/>
            </p:cNvSpPr>
            <p:nvPr/>
          </p:nvSpPr>
          <p:spPr bwMode="auto">
            <a:xfrm>
              <a:off x="4958630" y="3873261"/>
              <a:ext cx="529312"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00B050"/>
                  </a:solidFill>
                </a:rPr>
                <a:t>mj</a:t>
              </a:r>
            </a:p>
          </p:txBody>
        </p:sp>
        <p:cxnSp>
          <p:nvCxnSpPr>
            <p:cNvPr id="92216" name="Conector angular 83"/>
            <p:cNvCxnSpPr>
              <a:cxnSpLocks noChangeShapeType="1"/>
            </p:cNvCxnSpPr>
            <p:nvPr/>
          </p:nvCxnSpPr>
          <p:spPr bwMode="auto">
            <a:xfrm>
              <a:off x="3955406" y="2270462"/>
              <a:ext cx="972793" cy="854009"/>
            </a:xfrm>
            <a:prstGeom prst="bentConnector3">
              <a:avLst>
                <a:gd name="adj1" fmla="val 50000"/>
              </a:avLst>
            </a:prstGeom>
            <a:noFill/>
            <a:ln w="9525" algn="ctr">
              <a:solidFill>
                <a:srgbClr val="00B050"/>
              </a:solidFill>
              <a:round/>
              <a:headEnd/>
              <a:tailEnd type="triangle" w="lg" len="lg"/>
            </a:ln>
            <a:extLst>
              <a:ext uri="{909E8E84-426E-40DD-AFC4-6F175D3DCCD1}">
                <a14:hiddenFill xmlns:a14="http://schemas.microsoft.com/office/drawing/2010/main">
                  <a:noFill/>
                </a14:hiddenFill>
              </a:ext>
            </a:extLst>
          </p:spPr>
        </p:cxnSp>
        <p:cxnSp>
          <p:nvCxnSpPr>
            <p:cNvPr id="92217" name="Conector angular 84"/>
            <p:cNvCxnSpPr>
              <a:cxnSpLocks noChangeShapeType="1"/>
            </p:cNvCxnSpPr>
            <p:nvPr/>
          </p:nvCxnSpPr>
          <p:spPr bwMode="auto">
            <a:xfrm flipV="1">
              <a:off x="3951079" y="3270532"/>
              <a:ext cx="976474" cy="2059361"/>
            </a:xfrm>
            <a:prstGeom prst="bentConnector3">
              <a:avLst>
                <a:gd name="adj1" fmla="val 50000"/>
              </a:avLst>
            </a:prstGeom>
            <a:noFill/>
            <a:ln w="9525" algn="ctr">
              <a:solidFill>
                <a:srgbClr val="00B050"/>
              </a:solidFill>
              <a:round/>
              <a:headEnd/>
              <a:tailEnd type="triangle" w="lg" len="lg"/>
            </a:ln>
            <a:extLst>
              <a:ext uri="{909E8E84-426E-40DD-AFC4-6F175D3DCCD1}">
                <a14:hiddenFill xmlns:a14="http://schemas.microsoft.com/office/drawing/2010/main">
                  <a:noFill/>
                </a14:hiddenFill>
              </a:ext>
            </a:extLst>
          </p:spPr>
        </p:cxnSp>
        <p:cxnSp>
          <p:nvCxnSpPr>
            <p:cNvPr id="92218" name="Conector angular 15"/>
            <p:cNvCxnSpPr>
              <a:cxnSpLocks noChangeShapeType="1"/>
              <a:stCxn id="92206" idx="3"/>
              <a:endCxn id="92215" idx="1"/>
            </p:cNvCxnSpPr>
            <p:nvPr/>
          </p:nvCxnSpPr>
          <p:spPr bwMode="auto">
            <a:xfrm>
              <a:off x="3954761" y="2297860"/>
              <a:ext cx="1003869" cy="1837011"/>
            </a:xfrm>
            <a:prstGeom prst="bentConnector3">
              <a:avLst>
                <a:gd name="adj1" fmla="val 24903"/>
              </a:avLst>
            </a:prstGeom>
            <a:noFill/>
            <a:ln w="9525" algn="ctr">
              <a:solidFill>
                <a:srgbClr val="00B050"/>
              </a:solidFill>
              <a:round/>
              <a:headEnd/>
              <a:tailEnd type="triangle" w="lg" len="lg"/>
            </a:ln>
            <a:extLst>
              <a:ext uri="{909E8E84-426E-40DD-AFC4-6F175D3DCCD1}">
                <a14:hiddenFill xmlns:a14="http://schemas.microsoft.com/office/drawing/2010/main">
                  <a:noFill/>
                </a14:hiddenFill>
              </a:ext>
            </a:extLst>
          </p:spPr>
        </p:cxnSp>
        <p:cxnSp>
          <p:nvCxnSpPr>
            <p:cNvPr id="92219" name="Conector angular 34"/>
            <p:cNvCxnSpPr>
              <a:cxnSpLocks noChangeShapeType="1"/>
              <a:stCxn id="92208" idx="3"/>
            </p:cNvCxnSpPr>
            <p:nvPr/>
          </p:nvCxnSpPr>
          <p:spPr bwMode="auto">
            <a:xfrm flipV="1">
              <a:off x="3951080" y="4306434"/>
              <a:ext cx="1003251" cy="904796"/>
            </a:xfrm>
            <a:prstGeom prst="bentConnector3">
              <a:avLst>
                <a:gd name="adj1" fmla="val 25819"/>
              </a:avLst>
            </a:prstGeom>
            <a:noFill/>
            <a:ln w="9525" algn="ctr">
              <a:solidFill>
                <a:srgbClr val="00B050"/>
              </a:solidFill>
              <a:round/>
              <a:headEnd/>
              <a:tailEnd type="triangle" w="lg" len="lg"/>
            </a:ln>
            <a:extLst>
              <a:ext uri="{909E8E84-426E-40DD-AFC4-6F175D3DCCD1}">
                <a14:hiddenFill xmlns:a14="http://schemas.microsoft.com/office/drawing/2010/main">
                  <a:noFill/>
                </a14:hiddenFill>
              </a:ext>
            </a:extLst>
          </p:spPr>
        </p:cxnSp>
      </p:grpSp>
      <p:sp>
        <p:nvSpPr>
          <p:cNvPr id="90" name="Flecha derecha 89"/>
          <p:cNvSpPr>
            <a:spLocks noChangeArrowheads="1"/>
          </p:cNvSpPr>
          <p:nvPr/>
        </p:nvSpPr>
        <p:spPr bwMode="auto">
          <a:xfrm>
            <a:off x="8809038" y="3490913"/>
            <a:ext cx="669925" cy="484187"/>
          </a:xfrm>
          <a:prstGeom prst="rightArrow">
            <a:avLst>
              <a:gd name="adj1" fmla="val 50000"/>
              <a:gd name="adj2" fmla="val 50085"/>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es-ES" altLang="en-US"/>
          </a:p>
        </p:txBody>
      </p:sp>
      <p:grpSp>
        <p:nvGrpSpPr>
          <p:cNvPr id="145" name="Grupo 144"/>
          <p:cNvGrpSpPr>
            <a:grpSpLocks/>
          </p:cNvGrpSpPr>
          <p:nvPr/>
        </p:nvGrpSpPr>
        <p:grpSpPr bwMode="auto">
          <a:xfrm>
            <a:off x="6530975" y="2054225"/>
            <a:ext cx="2112963" cy="3440113"/>
            <a:chOff x="6531655" y="2054907"/>
            <a:chExt cx="2111534" cy="3439704"/>
          </a:xfrm>
        </p:grpSpPr>
        <p:sp>
          <p:nvSpPr>
            <p:cNvPr id="92190" name="CuadroTexto 85"/>
            <p:cNvSpPr txBox="1">
              <a:spLocks noChangeArrowheads="1"/>
            </p:cNvSpPr>
            <p:nvPr/>
          </p:nvSpPr>
          <p:spPr bwMode="auto">
            <a:xfrm>
              <a:off x="6540112" y="2054907"/>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v1</a:t>
              </a:r>
            </a:p>
          </p:txBody>
        </p:sp>
        <p:sp>
          <p:nvSpPr>
            <p:cNvPr id="92191" name="CuadroTexto 86"/>
            <p:cNvSpPr txBox="1">
              <a:spLocks noChangeArrowheads="1"/>
            </p:cNvSpPr>
            <p:nvPr/>
          </p:nvSpPr>
          <p:spPr bwMode="auto">
            <a:xfrm>
              <a:off x="6540112" y="2905802"/>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v2</a:t>
              </a:r>
            </a:p>
          </p:txBody>
        </p:sp>
        <p:sp>
          <p:nvSpPr>
            <p:cNvPr id="92192" name="CuadroTexto 87"/>
            <p:cNvSpPr txBox="1">
              <a:spLocks noChangeArrowheads="1"/>
            </p:cNvSpPr>
            <p:nvPr/>
          </p:nvSpPr>
          <p:spPr bwMode="auto">
            <a:xfrm>
              <a:off x="6536431" y="4968277"/>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vn</a:t>
              </a:r>
            </a:p>
          </p:txBody>
        </p:sp>
        <p:sp>
          <p:nvSpPr>
            <p:cNvPr id="92193" name="CuadroTexto 88"/>
            <p:cNvSpPr txBox="1">
              <a:spLocks noChangeArrowheads="1"/>
            </p:cNvSpPr>
            <p:nvPr/>
          </p:nvSpPr>
          <p:spPr bwMode="auto">
            <a:xfrm>
              <a:off x="6531655" y="3698757"/>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2194" name="CuadroTexto 92"/>
            <p:cNvSpPr txBox="1">
              <a:spLocks noChangeArrowheads="1"/>
            </p:cNvSpPr>
            <p:nvPr/>
          </p:nvSpPr>
          <p:spPr bwMode="auto">
            <a:xfrm>
              <a:off x="7997333" y="2058021"/>
              <a:ext cx="583814"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00B050"/>
                  </a:solidFill>
                </a:rPr>
                <a:t>m1</a:t>
              </a:r>
            </a:p>
          </p:txBody>
        </p:sp>
        <p:sp>
          <p:nvSpPr>
            <p:cNvPr id="92195" name="CuadroTexto 93"/>
            <p:cNvSpPr txBox="1">
              <a:spLocks noChangeArrowheads="1"/>
            </p:cNvSpPr>
            <p:nvPr/>
          </p:nvSpPr>
          <p:spPr bwMode="auto">
            <a:xfrm>
              <a:off x="7997333" y="2908916"/>
              <a:ext cx="643125"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00B050"/>
                  </a:solidFill>
                </a:rPr>
                <a:t>m2</a:t>
              </a:r>
            </a:p>
          </p:txBody>
        </p:sp>
        <p:sp>
          <p:nvSpPr>
            <p:cNvPr id="92196" name="CuadroTexto 94"/>
            <p:cNvSpPr txBox="1">
              <a:spLocks noChangeArrowheads="1"/>
            </p:cNvSpPr>
            <p:nvPr/>
          </p:nvSpPr>
          <p:spPr bwMode="auto">
            <a:xfrm>
              <a:off x="7993652" y="4971391"/>
              <a:ext cx="649537"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baseline="-25000">
                  <a:solidFill>
                    <a:srgbClr val="00B050"/>
                  </a:solidFill>
                </a:rPr>
                <a:t>mm</a:t>
              </a:r>
            </a:p>
          </p:txBody>
        </p:sp>
        <p:sp>
          <p:nvSpPr>
            <p:cNvPr id="92197" name="CuadroTexto 95"/>
            <p:cNvSpPr txBox="1">
              <a:spLocks noChangeArrowheads="1"/>
            </p:cNvSpPr>
            <p:nvPr/>
          </p:nvSpPr>
          <p:spPr bwMode="auto">
            <a:xfrm>
              <a:off x="8024110" y="3286129"/>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2198" name="CuadroTexto 96"/>
            <p:cNvSpPr txBox="1">
              <a:spLocks noChangeArrowheads="1"/>
            </p:cNvSpPr>
            <p:nvPr/>
          </p:nvSpPr>
          <p:spPr bwMode="auto">
            <a:xfrm>
              <a:off x="7994463" y="4305921"/>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2199" name="CuadroTexto 97"/>
            <p:cNvSpPr txBox="1">
              <a:spLocks noChangeArrowheads="1"/>
            </p:cNvSpPr>
            <p:nvPr/>
          </p:nvSpPr>
          <p:spPr bwMode="auto">
            <a:xfrm>
              <a:off x="8028409" y="3891918"/>
              <a:ext cx="529312"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00B050"/>
                  </a:solidFill>
                </a:rPr>
                <a:t>mj</a:t>
              </a:r>
            </a:p>
          </p:txBody>
        </p:sp>
        <p:sp>
          <p:nvSpPr>
            <p:cNvPr id="92200" name="CuadroTexto 115"/>
            <p:cNvSpPr txBox="1">
              <a:spLocks noChangeArrowheads="1"/>
            </p:cNvSpPr>
            <p:nvPr/>
          </p:nvSpPr>
          <p:spPr bwMode="auto">
            <a:xfrm>
              <a:off x="7296365" y="3556316"/>
              <a:ext cx="343364"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c</a:t>
              </a:r>
              <a:endParaRPr lang="es-ES" altLang="en-US" baseline="-25000">
                <a:solidFill>
                  <a:schemeClr val="accent2"/>
                </a:solidFill>
              </a:endParaRPr>
            </a:p>
          </p:txBody>
        </p:sp>
        <p:cxnSp>
          <p:nvCxnSpPr>
            <p:cNvPr id="92201" name="Conector angular 116"/>
            <p:cNvCxnSpPr>
              <a:cxnSpLocks noChangeShapeType="1"/>
              <a:stCxn id="92190" idx="3"/>
              <a:endCxn id="92200" idx="0"/>
            </p:cNvCxnSpPr>
            <p:nvPr/>
          </p:nvCxnSpPr>
          <p:spPr bwMode="auto">
            <a:xfrm>
              <a:off x="7024540" y="2316517"/>
              <a:ext cx="443507" cy="1239799"/>
            </a:xfrm>
            <a:prstGeom prst="bentConnector2">
              <a:avLst/>
            </a:prstGeom>
            <a:noFill/>
            <a:ln w="9525" algn="ctr">
              <a:solidFill>
                <a:srgbClr val="00B050"/>
              </a:solidFill>
              <a:round/>
              <a:headEnd/>
              <a:tailEnd type="triangle" w="lg" len="lg"/>
            </a:ln>
            <a:extLst>
              <a:ext uri="{909E8E84-426E-40DD-AFC4-6F175D3DCCD1}">
                <a14:hiddenFill xmlns:a14="http://schemas.microsoft.com/office/drawing/2010/main">
                  <a:noFill/>
                </a14:hiddenFill>
              </a:ext>
            </a:extLst>
          </p:spPr>
        </p:cxnSp>
        <p:cxnSp>
          <p:nvCxnSpPr>
            <p:cNvPr id="92202" name="Conector angular 118"/>
            <p:cNvCxnSpPr>
              <a:cxnSpLocks noChangeShapeType="1"/>
              <a:stCxn id="92192" idx="3"/>
              <a:endCxn id="92200" idx="2"/>
            </p:cNvCxnSpPr>
            <p:nvPr/>
          </p:nvCxnSpPr>
          <p:spPr bwMode="auto">
            <a:xfrm flipV="1">
              <a:off x="7020859" y="4079536"/>
              <a:ext cx="447188" cy="1150351"/>
            </a:xfrm>
            <a:prstGeom prst="bentConnector2">
              <a:avLst/>
            </a:prstGeom>
            <a:noFill/>
            <a:ln w="9525" algn="ctr">
              <a:solidFill>
                <a:srgbClr val="00B050"/>
              </a:solidFill>
              <a:round/>
              <a:headEnd/>
              <a:tailEnd type="triangle" w="lg" len="lg"/>
            </a:ln>
            <a:extLst>
              <a:ext uri="{909E8E84-426E-40DD-AFC4-6F175D3DCCD1}">
                <a14:hiddenFill xmlns:a14="http://schemas.microsoft.com/office/drawing/2010/main">
                  <a:noFill/>
                </a14:hiddenFill>
              </a:ext>
            </a:extLst>
          </p:spPr>
        </p:cxnSp>
        <p:cxnSp>
          <p:nvCxnSpPr>
            <p:cNvPr id="92203" name="Conector angular 120"/>
            <p:cNvCxnSpPr>
              <a:cxnSpLocks noChangeShapeType="1"/>
              <a:stCxn id="92200" idx="3"/>
              <a:endCxn id="92195" idx="1"/>
            </p:cNvCxnSpPr>
            <p:nvPr/>
          </p:nvCxnSpPr>
          <p:spPr bwMode="auto">
            <a:xfrm flipV="1">
              <a:off x="7639729" y="3170526"/>
              <a:ext cx="357604" cy="647400"/>
            </a:xfrm>
            <a:prstGeom prst="bentConnector3">
              <a:avLst>
                <a:gd name="adj1" fmla="val 50000"/>
              </a:avLst>
            </a:prstGeom>
            <a:noFill/>
            <a:ln w="9525" algn="ctr">
              <a:solidFill>
                <a:srgbClr val="00B050"/>
              </a:solidFill>
              <a:round/>
              <a:headEnd/>
              <a:tailEnd type="triangle" w="lg" len="lg"/>
            </a:ln>
            <a:extLst>
              <a:ext uri="{909E8E84-426E-40DD-AFC4-6F175D3DCCD1}">
                <a14:hiddenFill xmlns:a14="http://schemas.microsoft.com/office/drawing/2010/main">
                  <a:noFill/>
                </a14:hiddenFill>
              </a:ext>
            </a:extLst>
          </p:spPr>
        </p:cxnSp>
      </p:grpSp>
      <p:sp>
        <p:nvSpPr>
          <p:cNvPr id="92170" name="Título 1"/>
          <p:cNvSpPr>
            <a:spLocks noGrp="1"/>
          </p:cNvSpPr>
          <p:nvPr>
            <p:ph type="title"/>
          </p:nvPr>
        </p:nvSpPr>
        <p:spPr/>
        <p:txBody>
          <a:bodyPr/>
          <a:lstStyle/>
          <a:p>
            <a:r>
              <a:rPr lang="es-ES" altLang="es-ES" smtClean="0"/>
              <a:t>MVC Pattern </a:t>
            </a:r>
            <a:endParaRPr lang="es-ES" altLang="en-US" smtClean="0"/>
          </a:p>
        </p:txBody>
      </p:sp>
      <p:grpSp>
        <p:nvGrpSpPr>
          <p:cNvPr id="146" name="Grupo 145"/>
          <p:cNvGrpSpPr>
            <a:grpSpLocks/>
          </p:cNvGrpSpPr>
          <p:nvPr/>
        </p:nvGrpSpPr>
        <p:grpSpPr bwMode="auto">
          <a:xfrm>
            <a:off x="9642475" y="2057400"/>
            <a:ext cx="2111375" cy="3440113"/>
            <a:chOff x="9641856" y="2058013"/>
            <a:chExt cx="2111534" cy="3439704"/>
          </a:xfrm>
        </p:grpSpPr>
        <p:sp>
          <p:nvSpPr>
            <p:cNvPr id="92174" name="CuadroTexto 91"/>
            <p:cNvSpPr txBox="1">
              <a:spLocks noChangeArrowheads="1"/>
            </p:cNvSpPr>
            <p:nvPr/>
          </p:nvSpPr>
          <p:spPr bwMode="auto">
            <a:xfrm>
              <a:off x="10748652" y="3148755"/>
              <a:ext cx="3454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FF0000"/>
                  </a:solidFill>
                </a:rPr>
                <a:t>x</a:t>
              </a:r>
            </a:p>
          </p:txBody>
        </p:sp>
        <p:sp>
          <p:nvSpPr>
            <p:cNvPr id="92175" name="CuadroTexto 121"/>
            <p:cNvSpPr txBox="1">
              <a:spLocks noChangeArrowheads="1"/>
            </p:cNvSpPr>
            <p:nvPr/>
          </p:nvSpPr>
          <p:spPr bwMode="auto">
            <a:xfrm>
              <a:off x="9650313" y="2058013"/>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v1</a:t>
              </a:r>
            </a:p>
          </p:txBody>
        </p:sp>
        <p:sp>
          <p:nvSpPr>
            <p:cNvPr id="92176" name="CuadroTexto 122"/>
            <p:cNvSpPr txBox="1">
              <a:spLocks noChangeArrowheads="1"/>
            </p:cNvSpPr>
            <p:nvPr/>
          </p:nvSpPr>
          <p:spPr bwMode="auto">
            <a:xfrm>
              <a:off x="9650313" y="2908908"/>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v2</a:t>
              </a:r>
            </a:p>
          </p:txBody>
        </p:sp>
        <p:sp>
          <p:nvSpPr>
            <p:cNvPr id="92177" name="CuadroTexto 123"/>
            <p:cNvSpPr txBox="1">
              <a:spLocks noChangeArrowheads="1"/>
            </p:cNvSpPr>
            <p:nvPr/>
          </p:nvSpPr>
          <p:spPr bwMode="auto">
            <a:xfrm>
              <a:off x="9646632" y="4971383"/>
              <a:ext cx="48442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vn</a:t>
              </a:r>
            </a:p>
          </p:txBody>
        </p:sp>
        <p:sp>
          <p:nvSpPr>
            <p:cNvPr id="92178" name="CuadroTexto 124"/>
            <p:cNvSpPr txBox="1">
              <a:spLocks noChangeArrowheads="1"/>
            </p:cNvSpPr>
            <p:nvPr/>
          </p:nvSpPr>
          <p:spPr bwMode="auto">
            <a:xfrm>
              <a:off x="9641856" y="3701863"/>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2179" name="CuadroTexto 125"/>
            <p:cNvSpPr txBox="1">
              <a:spLocks noChangeArrowheads="1"/>
            </p:cNvSpPr>
            <p:nvPr/>
          </p:nvSpPr>
          <p:spPr bwMode="auto">
            <a:xfrm>
              <a:off x="11107534" y="2061127"/>
              <a:ext cx="583814"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00B050"/>
                  </a:solidFill>
                </a:rPr>
                <a:t>m1</a:t>
              </a:r>
            </a:p>
          </p:txBody>
        </p:sp>
        <p:sp>
          <p:nvSpPr>
            <p:cNvPr id="92180" name="CuadroTexto 126"/>
            <p:cNvSpPr txBox="1">
              <a:spLocks noChangeArrowheads="1"/>
            </p:cNvSpPr>
            <p:nvPr/>
          </p:nvSpPr>
          <p:spPr bwMode="auto">
            <a:xfrm>
              <a:off x="11107534" y="2912022"/>
              <a:ext cx="643125"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00B050"/>
                  </a:solidFill>
                </a:rPr>
                <a:t>m2</a:t>
              </a:r>
            </a:p>
          </p:txBody>
        </p:sp>
        <p:sp>
          <p:nvSpPr>
            <p:cNvPr id="92181" name="CuadroTexto 127"/>
            <p:cNvSpPr txBox="1">
              <a:spLocks noChangeArrowheads="1"/>
            </p:cNvSpPr>
            <p:nvPr/>
          </p:nvSpPr>
          <p:spPr bwMode="auto">
            <a:xfrm>
              <a:off x="11103853" y="4974497"/>
              <a:ext cx="649537"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baseline="-25000">
                  <a:solidFill>
                    <a:srgbClr val="00B050"/>
                  </a:solidFill>
                </a:rPr>
                <a:t>mm</a:t>
              </a:r>
            </a:p>
          </p:txBody>
        </p:sp>
        <p:sp>
          <p:nvSpPr>
            <p:cNvPr id="92182" name="CuadroTexto 128"/>
            <p:cNvSpPr txBox="1">
              <a:spLocks noChangeArrowheads="1"/>
            </p:cNvSpPr>
            <p:nvPr/>
          </p:nvSpPr>
          <p:spPr bwMode="auto">
            <a:xfrm>
              <a:off x="11134311" y="3289235"/>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2183" name="CuadroTexto 129"/>
            <p:cNvSpPr txBox="1">
              <a:spLocks noChangeArrowheads="1"/>
            </p:cNvSpPr>
            <p:nvPr/>
          </p:nvSpPr>
          <p:spPr bwMode="auto">
            <a:xfrm>
              <a:off x="11104664" y="4309027"/>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a:t>
              </a:r>
            </a:p>
          </p:txBody>
        </p:sp>
        <p:sp>
          <p:nvSpPr>
            <p:cNvPr id="92184" name="CuadroTexto 130"/>
            <p:cNvSpPr txBox="1">
              <a:spLocks noChangeArrowheads="1"/>
            </p:cNvSpPr>
            <p:nvPr/>
          </p:nvSpPr>
          <p:spPr bwMode="auto">
            <a:xfrm>
              <a:off x="11138610" y="3895024"/>
              <a:ext cx="529312"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rgbClr val="00B050"/>
                  </a:solidFill>
                </a:rPr>
                <a:t>mj</a:t>
              </a:r>
            </a:p>
          </p:txBody>
        </p:sp>
        <p:sp>
          <p:nvSpPr>
            <p:cNvPr id="92185" name="CuadroTexto 131"/>
            <p:cNvSpPr txBox="1">
              <a:spLocks noChangeArrowheads="1"/>
            </p:cNvSpPr>
            <p:nvPr/>
          </p:nvSpPr>
          <p:spPr bwMode="auto">
            <a:xfrm>
              <a:off x="10406566" y="3559422"/>
              <a:ext cx="343364"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s-ES" altLang="en-US">
                  <a:solidFill>
                    <a:schemeClr val="accent2"/>
                  </a:solidFill>
                </a:rPr>
                <a:t>c</a:t>
              </a:r>
              <a:endParaRPr lang="es-ES" altLang="en-US" baseline="-25000">
                <a:solidFill>
                  <a:schemeClr val="accent2"/>
                </a:solidFill>
              </a:endParaRPr>
            </a:p>
          </p:txBody>
        </p:sp>
        <p:cxnSp>
          <p:nvCxnSpPr>
            <p:cNvPr id="92186" name="Conector angular 132"/>
            <p:cNvCxnSpPr>
              <a:cxnSpLocks noChangeShapeType="1"/>
              <a:stCxn id="92175" idx="3"/>
              <a:endCxn id="92185" idx="0"/>
            </p:cNvCxnSpPr>
            <p:nvPr/>
          </p:nvCxnSpPr>
          <p:spPr bwMode="auto">
            <a:xfrm>
              <a:off x="10134741" y="2319623"/>
              <a:ext cx="443507" cy="1239799"/>
            </a:xfrm>
            <a:prstGeom prst="bentConnector2">
              <a:avLst/>
            </a:prstGeom>
            <a:noFill/>
            <a:ln w="9525" algn="ctr">
              <a:solidFill>
                <a:srgbClr val="00B050"/>
              </a:solidFill>
              <a:round/>
              <a:headEnd/>
              <a:tailEnd type="triangle" w="lg" len="lg"/>
            </a:ln>
            <a:extLst>
              <a:ext uri="{909E8E84-426E-40DD-AFC4-6F175D3DCCD1}">
                <a14:hiddenFill xmlns:a14="http://schemas.microsoft.com/office/drawing/2010/main">
                  <a:noFill/>
                </a14:hiddenFill>
              </a:ext>
            </a:extLst>
          </p:spPr>
        </p:cxnSp>
        <p:cxnSp>
          <p:nvCxnSpPr>
            <p:cNvPr id="92187" name="Conector angular 133"/>
            <p:cNvCxnSpPr>
              <a:cxnSpLocks noChangeShapeType="1"/>
              <a:stCxn id="92177" idx="3"/>
              <a:endCxn id="92185" idx="2"/>
            </p:cNvCxnSpPr>
            <p:nvPr/>
          </p:nvCxnSpPr>
          <p:spPr bwMode="auto">
            <a:xfrm flipV="1">
              <a:off x="10131060" y="4082642"/>
              <a:ext cx="447188" cy="1150351"/>
            </a:xfrm>
            <a:prstGeom prst="bentConnector2">
              <a:avLst/>
            </a:prstGeom>
            <a:noFill/>
            <a:ln w="9525" algn="ctr">
              <a:solidFill>
                <a:srgbClr val="00B050"/>
              </a:solidFill>
              <a:round/>
              <a:headEnd/>
              <a:tailEnd type="triangle" w="lg" len="lg"/>
            </a:ln>
            <a:extLst>
              <a:ext uri="{909E8E84-426E-40DD-AFC4-6F175D3DCCD1}">
                <a14:hiddenFill xmlns:a14="http://schemas.microsoft.com/office/drawing/2010/main">
                  <a:noFill/>
                </a14:hiddenFill>
              </a:ext>
            </a:extLst>
          </p:spPr>
        </p:cxnSp>
        <p:cxnSp>
          <p:nvCxnSpPr>
            <p:cNvPr id="92188" name="Conector angular 134"/>
            <p:cNvCxnSpPr>
              <a:cxnSpLocks noChangeShapeType="1"/>
              <a:stCxn id="92185" idx="3"/>
              <a:endCxn id="92180" idx="1"/>
            </p:cNvCxnSpPr>
            <p:nvPr/>
          </p:nvCxnSpPr>
          <p:spPr bwMode="auto">
            <a:xfrm flipV="1">
              <a:off x="10749930" y="3173632"/>
              <a:ext cx="357604" cy="647400"/>
            </a:xfrm>
            <a:prstGeom prst="bentConnector3">
              <a:avLst>
                <a:gd name="adj1" fmla="val 50000"/>
              </a:avLst>
            </a:prstGeom>
            <a:noFill/>
            <a:ln w="9525" algn="ctr">
              <a:solidFill>
                <a:srgbClr val="00B050"/>
              </a:solidFill>
              <a:round/>
              <a:headEnd/>
              <a:tailEnd type="triangle" w="lg" len="lg"/>
            </a:ln>
            <a:extLst>
              <a:ext uri="{909E8E84-426E-40DD-AFC4-6F175D3DCCD1}">
                <a14:hiddenFill xmlns:a14="http://schemas.microsoft.com/office/drawing/2010/main">
                  <a:noFill/>
                </a14:hiddenFill>
              </a:ext>
            </a:extLst>
          </p:spPr>
        </p:cxnSp>
        <p:cxnSp>
          <p:nvCxnSpPr>
            <p:cNvPr id="92189" name="Conector angular 138"/>
            <p:cNvCxnSpPr>
              <a:cxnSpLocks noChangeShapeType="1"/>
              <a:stCxn id="92185" idx="3"/>
              <a:endCxn id="92184" idx="1"/>
            </p:cNvCxnSpPr>
            <p:nvPr/>
          </p:nvCxnSpPr>
          <p:spPr bwMode="auto">
            <a:xfrm>
              <a:off x="10749930" y="3821032"/>
              <a:ext cx="388680" cy="335602"/>
            </a:xfrm>
            <a:prstGeom prst="bentConnector3">
              <a:avLst>
                <a:gd name="adj1" fmla="val 25995"/>
              </a:avLst>
            </a:prstGeom>
            <a:noFill/>
            <a:ln w="9525" algn="ctr">
              <a:solidFill>
                <a:srgbClr val="00B050"/>
              </a:solidFill>
              <a:round/>
              <a:headEnd/>
              <a:tailEnd type="triangle" w="lg" len="lg"/>
            </a:ln>
            <a:extLst>
              <a:ext uri="{909E8E84-426E-40DD-AFC4-6F175D3DCCD1}">
                <a14:hiddenFill xmlns:a14="http://schemas.microsoft.com/office/drawing/2010/main">
                  <a:noFill/>
                </a14:hiddenFill>
              </a:ext>
            </a:extLst>
          </p:spPr>
        </p:cxnSp>
      </p:grpSp>
      <p:cxnSp>
        <p:nvCxnSpPr>
          <p:cNvPr id="142" name="Conector recto 141"/>
          <p:cNvCxnSpPr>
            <a:cxnSpLocks noChangeShapeType="1"/>
          </p:cNvCxnSpPr>
          <p:nvPr/>
        </p:nvCxnSpPr>
        <p:spPr bwMode="auto">
          <a:xfrm>
            <a:off x="6008688" y="1968500"/>
            <a:ext cx="0" cy="3522663"/>
          </a:xfrm>
          <a:prstGeom prst="line">
            <a:avLst/>
          </a:prstGeom>
          <a:noFill/>
          <a:ln w="25400" cmpd="tri" algn="ctr">
            <a:solidFill>
              <a:schemeClr val="tx1"/>
            </a:solidFill>
            <a:round/>
            <a:headEnd/>
            <a:tailEnd/>
          </a:ln>
          <a:extLst>
            <a:ext uri="{909E8E84-426E-40DD-AFC4-6F175D3DCCD1}">
              <a14:hiddenFill xmlns:a14="http://schemas.microsoft.com/office/drawing/2010/main">
                <a:noFill/>
              </a14:hiddenFill>
            </a:ext>
          </a:extLst>
        </p:spPr>
      </p:cxnSp>
      <p:sp>
        <p:nvSpPr>
          <p:cNvPr id="9217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p:bldP spid="70" grpId="0"/>
      <p:bldP spid="90" grpId="0" animBg="1"/>
    </p:bldLst>
  </p:timing>
</p:sld>
</file>

<file path=ppt/slides/slide842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27827EE-9F55-48E5-B3C8-AE653968D83B}" type="slidenum">
              <a:rPr lang="es-ES_tradnl" altLang="es-ES" sz="1400" smtClean="0"/>
              <a:t>84</a:t>
            </a:fld>
            <a:endParaRPr lang="es-ES_tradnl" altLang="es-ES" sz="1400" smtClean="0"/>
          </a:p>
        </p:txBody>
      </p:sp>
      <p:sp>
        <p:nvSpPr>
          <p:cNvPr id="93187" name="Rectangle 2"/>
          <p:cNvSpPr>
            <a:spLocks noGrp="1" noChangeArrowheads="1"/>
          </p:cNvSpPr>
          <p:nvPr>
            <p:ph type="title"/>
          </p:nvPr>
        </p:nvSpPr>
        <p:spPr/>
        <p:txBody>
          <a:bodyPr/>
          <a:lstStyle/>
          <a:p>
            <a:pPr eaLnBrk="1" hangingPunct="1"/>
            <a:r>
              <a:rPr lang="es-ES" altLang="es-ES" smtClean="0"/>
              <a:t>Transfer pattern</a:t>
            </a:r>
          </a:p>
        </p:txBody>
      </p:sp>
      <p:sp>
        <p:nvSpPr>
          <p:cNvPr id="93188" name="Rectangle 3"/>
          <p:cNvSpPr>
            <a:spLocks noGrp="1" noChangeArrowheads="1"/>
          </p:cNvSpPr>
          <p:nvPr>
            <p:ph type="body" idx="1"/>
          </p:nvPr>
        </p:nvSpPr>
        <p:spPr/>
        <p:txBody>
          <a:bodyPr/>
          <a:lstStyle/>
          <a:p>
            <a:pPr eaLnBrk="1" hangingPunct="1"/>
            <a:r>
              <a:rPr lang="es-ES" altLang="es-ES" smtClean="0"/>
              <a:t>Purpose</a:t>
            </a:r>
          </a:p>
          <a:p>
            <a:pPr lvl="1" eaLnBrk="1" hangingPunct="1"/>
            <a:r>
              <a:rPr lang="es-ES" altLang="es-ES" smtClean="0"/>
              <a:t>Independence of data exchange between layers</a:t>
            </a:r>
          </a:p>
          <a:p>
            <a:pPr eaLnBrk="1" hangingPunct="1"/>
            <a:r>
              <a:rPr lang="es-ES" altLang="es-ES" smtClean="0"/>
              <a:t>Also known as</a:t>
            </a:r>
          </a:p>
          <a:p>
            <a:pPr lvl="1" eaLnBrk="1" hangingPunct="1"/>
            <a:r>
              <a:rPr lang="es-ES" altLang="es-ES" i="1" smtClean="0"/>
              <a:t>Transfer</a:t>
            </a:r>
          </a:p>
        </p:txBody>
      </p:sp>
      <p:sp>
        <p:nvSpPr>
          <p:cNvPr id="9318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855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370DA91-E0CE-43D7-9D16-5661D3B3611D}" type="slidenum">
              <a:rPr lang="es-ES_tradnl" altLang="es-ES" sz="1400" smtClean="0"/>
              <a:t>85</a:t>
            </a:fld>
            <a:endParaRPr lang="es-ES_tradnl" altLang="es-ES" sz="1400" smtClean="0"/>
          </a:p>
        </p:txBody>
      </p:sp>
      <p:sp>
        <p:nvSpPr>
          <p:cNvPr id="94211" name="Rectangle 2"/>
          <p:cNvSpPr>
            <a:spLocks noGrp="1" noChangeArrowheads="1"/>
          </p:cNvSpPr>
          <p:nvPr>
            <p:ph type="title"/>
          </p:nvPr>
        </p:nvSpPr>
        <p:spPr/>
        <p:txBody>
          <a:bodyPr/>
          <a:lstStyle/>
          <a:p>
            <a:pPr eaLnBrk="1" hangingPunct="1"/>
            <a:r>
              <a:rPr lang="es-ES" altLang="es-ES" smtClean="0"/>
              <a:t>Transfer pattern</a:t>
            </a:r>
          </a:p>
        </p:txBody>
      </p:sp>
      <p:sp>
        <p:nvSpPr>
          <p:cNvPr id="94212" name="Rectangle 3"/>
          <p:cNvSpPr>
            <a:spLocks noGrp="1" noChangeArrowheads="1"/>
          </p:cNvSpPr>
          <p:nvPr>
            <p:ph type="body" idx="1"/>
          </p:nvPr>
        </p:nvSpPr>
        <p:spPr/>
        <p:txBody>
          <a:bodyPr/>
          <a:lstStyle/>
          <a:p>
            <a:pPr eaLnBrk="1" hangingPunct="1"/>
            <a:r>
              <a:rPr lang="es-ES" altLang="es-ES" smtClean="0"/>
              <a:t>Motivation</a:t>
            </a:r>
          </a:p>
          <a:p>
            <a:pPr lvl="1" eaLnBrk="1" hangingPunct="1"/>
            <a:r>
              <a:rPr lang="es-ES" altLang="es-ES" smtClean="0"/>
              <a:t>If we want to make the layers independent, they cannot have knowledge of the representation of the entities of our system within each layer.</a:t>
            </a:r>
          </a:p>
          <a:p>
            <a:pPr lvl="1" eaLnBrk="1" hangingPunct="1"/>
            <a:r>
              <a:rPr lang="es-ES" altLang="es-ES" smtClean="0"/>
              <a:t>For example, if we access relational databases, clients should be aware of the existence of </a:t>
            </a:r>
            <a:r>
              <a:rPr lang="es-ES" altLang="es-ES" i="1" smtClean="0"/>
              <a:t>columns </a:t>
            </a:r>
            <a:r>
              <a:rPr lang="es-ES" altLang="es-ES" smtClean="0"/>
              <a:t>in the data.</a:t>
            </a:r>
          </a:p>
          <a:p>
            <a:pPr eaLnBrk="1" hangingPunct="1"/>
            <a:endParaRPr lang="es-ES" altLang="es-ES" smtClean="0"/>
          </a:p>
        </p:txBody>
      </p:sp>
      <p:sp>
        <p:nvSpPr>
          <p:cNvPr id="9421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867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CBB7842-06C6-4BD9-82E6-FFD2A6A79C3A}" type="slidenum">
              <a:rPr lang="es-ES_tradnl" altLang="es-ES" sz="1400" smtClean="0"/>
              <a:t>86</a:t>
            </a:fld>
            <a:endParaRPr lang="es-ES_tradnl" altLang="es-ES" sz="1400" smtClean="0"/>
          </a:p>
        </p:txBody>
      </p:sp>
      <p:sp>
        <p:nvSpPr>
          <p:cNvPr id="95235" name="Rectangle 2"/>
          <p:cNvSpPr>
            <a:spLocks noGrp="1" noChangeArrowheads="1"/>
          </p:cNvSpPr>
          <p:nvPr>
            <p:ph type="title"/>
          </p:nvPr>
        </p:nvSpPr>
        <p:spPr/>
        <p:txBody>
          <a:bodyPr/>
          <a:lstStyle/>
          <a:p>
            <a:pPr eaLnBrk="1" hangingPunct="1"/>
            <a:r>
              <a:rPr lang="es-ES" altLang="es-ES" smtClean="0"/>
              <a:t>Transfer pattern</a:t>
            </a:r>
          </a:p>
        </p:txBody>
      </p:sp>
      <p:sp>
        <p:nvSpPr>
          <p:cNvPr id="95236" name="Rectangle 3"/>
          <p:cNvSpPr>
            <a:spLocks noGrp="1" noChangeArrowheads="1"/>
          </p:cNvSpPr>
          <p:nvPr>
            <p:ph type="body" idx="1"/>
          </p:nvPr>
        </p:nvSpPr>
        <p:spPr/>
        <p:txBody>
          <a:bodyPr/>
          <a:lstStyle/>
          <a:p>
            <a:pPr eaLnBrk="1" hangingPunct="1"/>
            <a:r>
              <a:rPr lang="es-ES" altLang="es-ES" smtClean="0"/>
              <a:t>It must be applied when</a:t>
            </a:r>
          </a:p>
          <a:p>
            <a:pPr lvl="1" eaLnBrk="1" hangingPunct="1"/>
            <a:r>
              <a:rPr lang="es-ES" altLang="es-ES" smtClean="0"/>
              <a:t>You do not want to know the internal representation of an entity within a layer.</a:t>
            </a:r>
          </a:p>
          <a:p>
            <a:pPr eaLnBrk="1" hangingPunct="1"/>
            <a:r>
              <a:rPr lang="es-ES" altLang="es-ES" smtClean="0"/>
              <a:t>Note</a:t>
            </a:r>
          </a:p>
          <a:p>
            <a:pPr lvl="1" eaLnBrk="1" hangingPunct="1"/>
            <a:r>
              <a:rPr lang="es-ES" altLang="es-ES" smtClean="0"/>
              <a:t>As a communication mechanism between layers, they are serializable objects.</a:t>
            </a:r>
          </a:p>
          <a:p>
            <a:pPr lvl="1" eaLnBrk="1" hangingPunct="1"/>
            <a:endParaRPr lang="es-ES" altLang="es-ES" smtClean="0"/>
          </a:p>
        </p:txBody>
      </p:sp>
      <p:sp>
        <p:nvSpPr>
          <p:cNvPr id="9523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87115.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86D97A-3D17-4E60-A1EE-5372C72C759B}" type="slidenum">
              <a:rPr lang="es-ES_tradnl" altLang="es-ES" sz="1400" smtClean="0"/>
              <a:t>87</a:t>
            </a:fld>
            <a:endParaRPr lang="es-ES_tradnl" altLang="es-ES" sz="1400" smtClean="0"/>
          </a:p>
        </p:txBody>
      </p:sp>
      <p:sp>
        <p:nvSpPr>
          <p:cNvPr id="96259" name="Rectangle 2"/>
          <p:cNvSpPr>
            <a:spLocks noGrp="1" noChangeArrowheads="1"/>
          </p:cNvSpPr>
          <p:nvPr>
            <p:ph type="title"/>
          </p:nvPr>
        </p:nvSpPr>
        <p:spPr/>
        <p:txBody>
          <a:bodyPr/>
          <a:lstStyle/>
          <a:p>
            <a:pPr eaLnBrk="1" hangingPunct="1"/>
            <a:r>
              <a:rPr lang="es-ES" altLang="es-ES" smtClean="0"/>
              <a:t>Transfer pattern</a:t>
            </a:r>
          </a:p>
        </p:txBody>
      </p:sp>
      <p:sp>
        <p:nvSpPr>
          <p:cNvPr id="96260" name="Rectangle 3"/>
          <p:cNvSpPr>
            <a:spLocks noGrp="1" noChangeArrowheads="1"/>
          </p:cNvSpPr>
          <p:nvPr>
            <p:ph type="body" idx="1"/>
          </p:nvPr>
        </p:nvSpPr>
        <p:spPr>
          <a:xfrm>
            <a:off x="914400" y="1981200"/>
            <a:ext cx="10363200" cy="903288"/>
          </a:xfrm>
        </p:spPr>
        <p:txBody>
          <a:bodyPr/>
          <a:lstStyle/>
          <a:p>
            <a:pPr eaLnBrk="1" hangingPunct="1"/>
            <a:r>
              <a:rPr lang="es-ES" altLang="es-ES" smtClean="0"/>
              <a:t>Structure</a:t>
            </a:r>
          </a:p>
        </p:txBody>
      </p:sp>
      <p:sp>
        <p:nvSpPr>
          <p:cNvPr id="96261" name="Text Box 6"/>
          <p:cNvSpPr txBox="1">
            <a:spLocks noChangeArrowheads="1"/>
          </p:cNvSpPr>
          <p:nvPr/>
        </p:nvSpPr>
        <p:spPr bwMode="auto">
          <a:xfrm>
            <a:off x="3660775" y="5443538"/>
            <a:ext cx="48688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Structure of the transfer pattern</a:t>
            </a:r>
          </a:p>
        </p:txBody>
      </p:sp>
      <p:pic>
        <p:nvPicPr>
          <p:cNvPr id="96262" name="Picture 10" descr="TOMainC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613" y="2932113"/>
            <a:ext cx="46767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88140.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C381D81-BA82-4B5B-B158-363075AFDF43}" type="slidenum">
              <a:rPr lang="es-ES_tradnl" altLang="es-ES" sz="1400" smtClean="0"/>
              <a:t>88</a:t>
            </a:fld>
            <a:endParaRPr lang="es-ES_tradnl" altLang="es-ES" sz="1400" smtClean="0"/>
          </a:p>
        </p:txBody>
      </p:sp>
      <p:pic>
        <p:nvPicPr>
          <p:cNvPr id="97283" name="Picture 13" descr="TOMainS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122363"/>
            <a:ext cx="492442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2"/>
          <p:cNvSpPr>
            <a:spLocks noGrp="1" noChangeArrowheads="1"/>
          </p:cNvSpPr>
          <p:nvPr>
            <p:ph type="title"/>
          </p:nvPr>
        </p:nvSpPr>
        <p:spPr/>
        <p:txBody>
          <a:bodyPr/>
          <a:lstStyle/>
          <a:p>
            <a:pPr eaLnBrk="1" hangingPunct="1"/>
            <a:r>
              <a:rPr lang="es-ES" altLang="es-ES" smtClean="0"/>
              <a:t>Transfer pattern</a:t>
            </a:r>
          </a:p>
        </p:txBody>
      </p:sp>
      <p:sp>
        <p:nvSpPr>
          <p:cNvPr id="97285" name="Text Box 11"/>
          <p:cNvSpPr txBox="1">
            <a:spLocks noChangeArrowheads="1"/>
          </p:cNvSpPr>
          <p:nvPr/>
        </p:nvSpPr>
        <p:spPr bwMode="auto">
          <a:xfrm>
            <a:off x="1828800" y="5795963"/>
            <a:ext cx="8799513" cy="463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Interaction between objects related by the transfer pattern</a:t>
            </a:r>
          </a:p>
        </p:txBody>
      </p:sp>
      <p:sp>
        <p:nvSpPr>
          <p:cNvPr id="97286"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8915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A7767EC-11F4-4732-8520-C660BE7D51EF}" type="slidenum">
              <a:rPr lang="es-ES_tradnl" altLang="es-ES" sz="1400" smtClean="0"/>
              <a:t>89</a:t>
            </a:fld>
            <a:endParaRPr lang="es-ES_tradnl" altLang="es-ES" sz="1400" smtClean="0"/>
          </a:p>
        </p:txBody>
      </p:sp>
      <p:sp>
        <p:nvSpPr>
          <p:cNvPr id="98307" name="Rectangle 2"/>
          <p:cNvSpPr>
            <a:spLocks noGrp="1" noChangeArrowheads="1"/>
          </p:cNvSpPr>
          <p:nvPr>
            <p:ph type="title"/>
          </p:nvPr>
        </p:nvSpPr>
        <p:spPr/>
        <p:txBody>
          <a:bodyPr/>
          <a:lstStyle/>
          <a:p>
            <a:pPr eaLnBrk="1" hangingPunct="1"/>
            <a:r>
              <a:rPr lang="es-ES" altLang="es-ES" smtClean="0"/>
              <a:t>Transfer pattern</a:t>
            </a:r>
          </a:p>
        </p:txBody>
      </p:sp>
      <p:sp>
        <p:nvSpPr>
          <p:cNvPr id="98308" name="Rectangle 3"/>
          <p:cNvSpPr>
            <a:spLocks noGrp="1" noChangeArrowheads="1"/>
          </p:cNvSpPr>
          <p:nvPr>
            <p:ph type="body" idx="1"/>
          </p:nvPr>
        </p:nvSpPr>
        <p:spPr/>
        <p:txBody>
          <a:bodyPr/>
          <a:lstStyle/>
          <a:p>
            <a:pPr eaLnBrk="1" hangingPunct="1"/>
            <a:r>
              <a:rPr lang="es-ES" altLang="es-ES" smtClean="0"/>
              <a:t>Consequences</a:t>
            </a:r>
          </a:p>
          <a:p>
            <a:pPr lvl="1" eaLnBrk="1" hangingPunct="1"/>
            <a:r>
              <a:rPr lang="es-ES" altLang="es-ES" smtClean="0"/>
              <a:t>Advantages</a:t>
            </a:r>
          </a:p>
          <a:p>
            <a:pPr lvl="2" eaLnBrk="1" hangingPunct="1"/>
            <a:r>
              <a:rPr lang="es-ES" altLang="es-ES" smtClean="0"/>
              <a:t>Helps to make layers independent</a:t>
            </a:r>
          </a:p>
          <a:p>
            <a:pPr lvl="1" eaLnBrk="1" hangingPunct="1"/>
            <a:r>
              <a:rPr lang="es-ES" altLang="es-ES" smtClean="0"/>
              <a:t>Inconveniences</a:t>
            </a:r>
          </a:p>
          <a:p>
            <a:pPr lvl="2" eaLnBrk="1" hangingPunct="1"/>
            <a:r>
              <a:rPr lang="es-ES" altLang="es-ES" smtClean="0"/>
              <a:t>Significantly increases the number of objects in the system</a:t>
            </a:r>
          </a:p>
        </p:txBody>
      </p:sp>
      <p:sp>
        <p:nvSpPr>
          <p:cNvPr id="9830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9036.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C9F7996-4099-4BBF-B831-397AEB6B83B7}" type="slidenum">
              <a:rPr lang="es-ES_tradnl" altLang="es-ES" sz="1400" smtClean="0"/>
              <a:t>90</a:t>
            </a:fld>
            <a:endParaRPr lang="es-ES_tradnl" altLang="es-ES" sz="1400" smtClean="0"/>
          </a:p>
        </p:txBody>
      </p:sp>
      <p:sp>
        <p:nvSpPr>
          <p:cNvPr id="99331" name="Rectangle 2"/>
          <p:cNvSpPr>
            <a:spLocks noGrp="1" noChangeArrowheads="1"/>
          </p:cNvSpPr>
          <p:nvPr>
            <p:ph type="title"/>
          </p:nvPr>
        </p:nvSpPr>
        <p:spPr/>
        <p:txBody>
          <a:bodyPr/>
          <a:lstStyle/>
          <a:p>
            <a:pPr eaLnBrk="1" hangingPunct="1"/>
            <a:r>
              <a:rPr lang="es-ES" altLang="es-ES" smtClean="0"/>
              <a:t>Transfer pattern</a:t>
            </a:r>
          </a:p>
        </p:txBody>
      </p:sp>
      <p:sp>
        <p:nvSpPr>
          <p:cNvPr id="99332" name="Rectangle 3"/>
          <p:cNvSpPr>
            <a:spLocks noGrp="1" noChangeArrowheads="1"/>
          </p:cNvSpPr>
          <p:nvPr>
            <p:ph type="body" idx="1"/>
          </p:nvPr>
        </p:nvSpPr>
        <p:spPr>
          <a:xfrm>
            <a:off x="914400" y="1311275"/>
            <a:ext cx="10363200" cy="4799013"/>
          </a:xfrm>
        </p:spPr>
        <p:txBody>
          <a:bodyPr/>
          <a:lstStyle/>
          <a:p>
            <a:pPr eaLnBrk="1" hangingPunct="1">
              <a:lnSpc>
                <a:spcPct val="90000"/>
              </a:lnSpc>
            </a:pPr>
            <a:r>
              <a:rPr lang="es-ES" altLang="es-ES" smtClean="0"/>
              <a:t>Example code</a:t>
            </a:r>
          </a:p>
          <a:p>
            <a:pPr eaLnBrk="1" hangingPunct="1">
              <a:lnSpc>
                <a:spcPct val="90000"/>
              </a:lnSpc>
              <a:buFontTx/>
              <a:buNone/>
            </a:pPr>
            <a:r>
              <a:rPr lang="es-ES" altLang="es-ES" sz="2000" smtClean="0">
                <a:latin typeface="Courier New" panose="02070309020205020404" pitchFamily="49" charset="0"/>
              </a:rPr>
              <a:t>public </a:t>
            </a:r>
            <a:r>
              <a:rPr lang="es-ES" altLang="es-ES" sz="2000" b="1" smtClean="0">
                <a:latin typeface="Courier New" panose="02070309020205020404" pitchFamily="49" charset="0"/>
              </a:rPr>
              <a:t>TUsuario </a:t>
            </a:r>
            <a:r>
              <a:rPr lang="es-ES" altLang="es-ES" sz="2000" smtClean="0">
                <a:latin typeface="Courier New" panose="02070309020205020404" pitchFamily="49" charset="0"/>
              </a:rPr>
              <a:t>implements Serializable {</a:t>
            </a:r>
          </a:p>
          <a:p>
            <a:pPr eaLnBrk="1" hangingPunct="1">
              <a:lnSpc>
                <a:spcPct val="90000"/>
              </a:lnSpc>
              <a:buFontTx/>
              <a:buNone/>
            </a:pPr>
            <a:r>
              <a:rPr lang="es-ES" altLang="es-ES" sz="2000" smtClean="0">
                <a:latin typeface="Courier New" panose="02070309020205020404" pitchFamily="49" charset="0"/>
              </a:rPr>
              <a:t>	public int id;</a:t>
            </a:r>
          </a:p>
          <a:p>
            <a:pPr eaLnBrk="1" hangingPunct="1">
              <a:lnSpc>
                <a:spcPct val="90000"/>
              </a:lnSpc>
              <a:buFontTx/>
              <a:buNone/>
            </a:pPr>
            <a:r>
              <a:rPr lang="es-ES" altLang="es-ES" sz="2000" smtClean="0">
                <a:latin typeface="Courier New" panose="02070309020205020404" pitchFamily="49" charset="0"/>
              </a:rPr>
              <a:t>	public String name;</a:t>
            </a:r>
          </a:p>
          <a:p>
            <a:pPr eaLnBrk="1" hangingPunct="1">
              <a:lnSpc>
                <a:spcPct val="90000"/>
              </a:lnSpc>
              <a:buFontTx/>
              <a:buNone/>
            </a:pPr>
            <a:r>
              <a:rPr lang="es-ES" altLang="es-ES" sz="2000" smtClean="0">
                <a:latin typeface="Courier New" panose="02070309020205020404" pitchFamily="49" charset="0"/>
              </a:rPr>
              <a:t>	public String eMail;</a:t>
            </a:r>
          </a:p>
          <a:p>
            <a:pPr eaLnBrk="1" hangingPunct="1">
              <a:lnSpc>
                <a:spcPct val="90000"/>
              </a:lnSpc>
              <a:buFontTx/>
              <a:buNone/>
            </a:pPr>
            <a:r>
              <a:rPr lang="es-ES" altLang="es-ES" sz="2000" smtClean="0">
                <a:latin typeface="Courier New" panose="02070309020205020404" pitchFamily="49" charset="0"/>
              </a:rPr>
              <a:t>	public boolean active;</a:t>
            </a:r>
          </a:p>
          <a:p>
            <a:pPr eaLnBrk="1" hangingPunct="1">
              <a:lnSpc>
                <a:spcPct val="90000"/>
              </a:lnSpc>
              <a:buFontTx/>
              <a:buNone/>
            </a:pPr>
            <a:endParaRPr lang="es-ES" altLang="es-ES" sz="2000" smtClean="0">
              <a:latin typeface="Courier New" panose="02070309020205020404" pitchFamily="49" charset="0"/>
            </a:endParaRPr>
          </a:p>
          <a:p>
            <a:pPr eaLnBrk="1" hangingPunct="1">
              <a:lnSpc>
                <a:spcPct val="90000"/>
              </a:lnSpc>
              <a:buFontTx/>
              <a:buNone/>
            </a:pPr>
            <a:r>
              <a:rPr lang="es-ES" altLang="es-ES" sz="2000" smtClean="0">
                <a:latin typeface="Courier New" panose="02070309020205020404" pitchFamily="49" charset="0"/>
              </a:rPr>
              <a:t>	public TUsuario(String nombre, String eMail)</a:t>
            </a:r>
          </a:p>
          <a:p>
            <a:pPr eaLnBrk="1" hangingPunct="1">
              <a:lnSpc>
                <a:spcPct val="90000"/>
              </a:lnSpc>
              <a:buFontTx/>
              <a:buNone/>
            </a:pPr>
            <a:r>
              <a:rPr lang="es-ES" altLang="es-ES" sz="2000" smtClean="0">
                <a:latin typeface="Courier New" panose="02070309020205020404" pitchFamily="49" charset="0"/>
              </a:rPr>
              <a:t>	{ this.id=0; this.name= name; </a:t>
            </a:r>
            <a:br>
              <a:rPr lang="es-ES" altLang="es-ES" sz="2000" smtClean="0">
                <a:latin typeface="Courier New" panose="02070309020205020404" pitchFamily="49" charset="0"/>
              </a:rPr>
            </a:br>
            <a:r>
              <a:rPr lang="es-ES" altLang="es-ES" sz="2000" smtClean="0">
                <a:latin typeface="Courier New" panose="02070309020205020404" pitchFamily="49" charset="0"/>
              </a:rPr>
              <a:t>   this.eMail= eMail; this.active= true; }</a:t>
            </a:r>
          </a:p>
          <a:p>
            <a:pPr eaLnBrk="1" hangingPunct="1">
              <a:lnSpc>
                <a:spcPct val="90000"/>
              </a:lnSpc>
              <a:buFontTx/>
              <a:buNone/>
            </a:pPr>
            <a:endParaRPr lang="es-ES" altLang="es-ES" sz="2000" smtClean="0">
              <a:latin typeface="Courier New" panose="02070309020205020404" pitchFamily="49" charset="0"/>
            </a:endParaRPr>
          </a:p>
          <a:p>
            <a:pPr eaLnBrk="1" hangingPunct="1">
              <a:lnSpc>
                <a:spcPct val="90000"/>
              </a:lnSpc>
              <a:buFontTx/>
              <a:buNone/>
            </a:pPr>
            <a:r>
              <a:rPr lang="es-ES" altLang="es-ES" sz="2000" smtClean="0">
                <a:latin typeface="Courier New" panose="02070309020205020404" pitchFamily="49" charset="0"/>
              </a:rPr>
              <a:t>	public TUsuario(int id, String nombre, String</a:t>
            </a:r>
            <a:br>
              <a:rPr lang="es-ES" altLang="es-ES" sz="2000" smtClean="0">
                <a:latin typeface="Courier New" panose="02070309020205020404" pitchFamily="49" charset="0"/>
              </a:rPr>
            </a:br>
            <a:r>
              <a:rPr lang="es-ES" altLang="es-ES" sz="2000" smtClean="0">
                <a:latin typeface="Courier New" panose="02070309020205020404" pitchFamily="49" charset="0"/>
              </a:rPr>
              <a:t>			 eMail, boolean active)</a:t>
            </a:r>
          </a:p>
          <a:p>
            <a:pPr eaLnBrk="1" hangingPunct="1">
              <a:lnSpc>
                <a:spcPct val="90000"/>
              </a:lnSpc>
              <a:buFontTx/>
              <a:buNone/>
            </a:pPr>
            <a:r>
              <a:rPr lang="es-ES" altLang="es-ES" sz="2000" smtClean="0">
                <a:latin typeface="Courier New" panose="02070309020205020404" pitchFamily="49" charset="0"/>
              </a:rPr>
              <a:t>	{ this.id= id; this.name= name;     </a:t>
            </a:r>
            <a:br>
              <a:rPr lang="es-ES" altLang="es-ES" sz="2000" smtClean="0">
                <a:latin typeface="Courier New" panose="02070309020205020404" pitchFamily="49" charset="0"/>
              </a:rPr>
            </a:br>
            <a:r>
              <a:rPr lang="es-ES" altLang="es-ES" sz="2000" smtClean="0">
                <a:latin typeface="Courier New" panose="02070309020205020404" pitchFamily="49" charset="0"/>
              </a:rPr>
              <a:t>   this.eMail= eMail; this.asset= asset; }</a:t>
            </a:r>
          </a:p>
          <a:p>
            <a:pPr eaLnBrk="1" hangingPunct="1">
              <a:lnSpc>
                <a:spcPct val="90000"/>
              </a:lnSpc>
              <a:buFontTx/>
              <a:buNone/>
            </a:pPr>
            <a:endParaRPr lang="es-ES" altLang="es-ES" sz="2000" smtClean="0">
              <a:latin typeface="Courier New" panose="02070309020205020404" pitchFamily="49" charset="0"/>
            </a:endParaRPr>
          </a:p>
          <a:p>
            <a:pPr eaLnBrk="1" hangingPunct="1">
              <a:lnSpc>
                <a:spcPct val="90000"/>
              </a:lnSpc>
              <a:buFontTx/>
              <a:buNone/>
            </a:pPr>
            <a:endParaRPr lang="es-ES" altLang="es-ES" sz="2000" smtClean="0">
              <a:latin typeface="Courier New" panose="02070309020205020404" pitchFamily="49" charset="0"/>
            </a:endParaRPr>
          </a:p>
          <a:p>
            <a:pPr eaLnBrk="1" hangingPunct="1">
              <a:lnSpc>
                <a:spcPct val="90000"/>
              </a:lnSpc>
              <a:buFontTx/>
              <a:buNone/>
            </a:pPr>
            <a:endParaRPr lang="es-ES" altLang="es-ES" smtClean="0"/>
          </a:p>
        </p:txBody>
      </p:sp>
      <p:sp>
        <p:nvSpPr>
          <p:cNvPr id="9933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912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41926B-91B2-4566-B321-545B387EAA31}" type="slidenum">
              <a:rPr lang="es-ES_tradnl" altLang="es-ES" sz="1400" smtClean="0"/>
              <a:t>9</a:t>
            </a:fld>
            <a:endParaRPr lang="es-ES_tradnl" altLang="es-ES" sz="1400" smtClean="0"/>
          </a:p>
        </p:txBody>
      </p:sp>
      <p:sp>
        <p:nvSpPr>
          <p:cNvPr id="15363" name="Rectangle 2"/>
          <p:cNvSpPr>
            <a:spLocks noGrp="1" noChangeArrowheads="1"/>
          </p:cNvSpPr>
          <p:nvPr>
            <p:ph type="title"/>
          </p:nvPr>
        </p:nvSpPr>
        <p:spPr/>
        <p:txBody>
          <a:bodyPr/>
          <a:lstStyle/>
          <a:p>
            <a:pPr eaLnBrk="1" hangingPunct="1"/>
            <a:r>
              <a:rPr lang="es-ES" altLang="es-ES" smtClean="0"/>
              <a:t>Introduction</a:t>
            </a:r>
          </a:p>
        </p:txBody>
      </p:sp>
      <p:sp>
        <p:nvSpPr>
          <p:cNvPr id="15364" name="Rectangle 3"/>
          <p:cNvSpPr>
            <a:spLocks noGrp="1" noChangeArrowheads="1"/>
          </p:cNvSpPr>
          <p:nvPr>
            <p:ph type="body" idx="1"/>
          </p:nvPr>
        </p:nvSpPr>
        <p:spPr/>
        <p:txBody>
          <a:bodyPr/>
          <a:lstStyle/>
          <a:p>
            <a:pPr eaLnBrk="1" hangingPunct="1"/>
            <a:r>
              <a:rPr lang="es-ES" altLang="es-ES" smtClean="0"/>
              <a:t>In particular, we will look at the multilayer architecture and its fundamental patterns.</a:t>
            </a:r>
          </a:p>
          <a:p>
            <a:pPr lvl="1" eaLnBrk="1" hangingPunct="1"/>
            <a:r>
              <a:rPr lang="es-ES" altLang="es-ES" smtClean="0"/>
              <a:t>The catalog contains 21 patterns</a:t>
            </a:r>
          </a:p>
          <a:p>
            <a:pPr lvl="1" eaLnBrk="1" hangingPunct="1"/>
            <a:r>
              <a:rPr lang="es-ES" altLang="es-ES" smtClean="0"/>
              <a:t>We will see a basic multilayer with 4 patterns</a:t>
            </a:r>
          </a:p>
          <a:p>
            <a:pPr eaLnBrk="1" hangingPunct="1"/>
            <a:r>
              <a:rPr lang="es-ES" altLang="es-ES" smtClean="0"/>
              <a:t>Although these patterns are drawn from web engineering*, they are also applicable to non-web applications.</a:t>
            </a:r>
          </a:p>
          <a:p>
            <a:pPr eaLnBrk="1" hangingPunct="1">
              <a:buFontTx/>
              <a:buNone/>
            </a:pPr>
            <a:endParaRPr lang="es-ES" altLang="es-ES" smtClean="0"/>
          </a:p>
          <a:p>
            <a:pPr eaLnBrk="1" hangingPunct="1">
              <a:buFontTx/>
              <a:buNone/>
            </a:pPr>
            <a:r>
              <a:rPr lang="es-ES" altLang="es-ES" sz="2400" smtClean="0"/>
              <a:t>*http://www.corej2eepatterns.com/index.htm</a:t>
            </a:r>
          </a:p>
          <a:p>
            <a:pPr eaLnBrk="1" hangingPunct="1">
              <a:buFontTx/>
              <a:buNone/>
            </a:pPr>
            <a:endParaRPr lang="es-ES" altLang="es-ES" smtClean="0"/>
          </a:p>
          <a:p>
            <a:pPr algn="r" eaLnBrk="1" hangingPunct="1">
              <a:buFontTx/>
              <a:buNone/>
            </a:pPr>
            <a:endParaRPr lang="es-ES" altLang="es-ES" sz="1800" smtClean="0"/>
          </a:p>
          <a:p>
            <a:pPr algn="r" eaLnBrk="1" hangingPunct="1">
              <a:buFontTx/>
              <a:buNone/>
            </a:pPr>
            <a:endParaRPr lang="es-ES" altLang="es-ES" sz="1800" smtClean="0"/>
          </a:p>
          <a:p>
            <a:pPr algn="r" eaLnBrk="1" hangingPunct="1">
              <a:buFontTx/>
              <a:buNone/>
            </a:pPr>
            <a:endParaRPr lang="es-ES" altLang="es-ES" sz="1800" smtClean="0"/>
          </a:p>
        </p:txBody>
      </p:sp>
      <p:sp>
        <p:nvSpPr>
          <p:cNvPr id="1536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917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ítulo 1"/>
          <p:cNvSpPr>
            <a:spLocks noGrp="1"/>
          </p:cNvSpPr>
          <p:nvPr>
            <p:ph type="title"/>
          </p:nvPr>
        </p:nvSpPr>
        <p:spPr/>
        <p:txBody>
          <a:bodyPr/>
          <a:lstStyle/>
          <a:p>
            <a:r>
              <a:rPr lang="es-ES" altLang="es-ES" smtClean="0"/>
              <a:t>Transfer pattern</a:t>
            </a:r>
          </a:p>
        </p:txBody>
      </p:sp>
      <p:sp>
        <p:nvSpPr>
          <p:cNvPr id="100355" name="Marcador de contenido 2"/>
          <p:cNvSpPr>
            <a:spLocks noGrp="1"/>
          </p:cNvSpPr>
          <p:nvPr>
            <p:ph idx="1"/>
          </p:nvPr>
        </p:nvSpPr>
        <p:spPr>
          <a:xfrm>
            <a:off x="914400" y="1917700"/>
            <a:ext cx="10363200" cy="4114800"/>
          </a:xfrm>
        </p:spPr>
        <p:txBody>
          <a:bodyPr/>
          <a:lstStyle/>
          <a:p>
            <a:pPr eaLnBrk="1" hangingPunct="1">
              <a:lnSpc>
                <a:spcPct val="90000"/>
              </a:lnSpc>
              <a:buFontTx/>
              <a:buNone/>
            </a:pPr>
            <a:r>
              <a:rPr lang="es-ES" altLang="es-ES" sz="2000" smtClean="0">
                <a:latin typeface="Courier New" panose="02070309020205020404" pitchFamily="49" charset="0"/>
                <a:cs typeface="Courier New" panose="02070309020205020404" pitchFamily="49" charset="0"/>
              </a:rPr>
              <a:t>	public int getId()</a:t>
            </a:r>
          </a:p>
          <a:p>
            <a:pPr eaLnBrk="1" hangingPunct="1">
              <a:lnSpc>
                <a:spcPct val="90000"/>
              </a:lnSpc>
              <a:buFontTx/>
              <a:buNone/>
            </a:pPr>
            <a:r>
              <a:rPr lang="es-ES" altLang="es-ES" sz="2000" smtClean="0">
                <a:latin typeface="Courier New" panose="02070309020205020404" pitchFamily="49" charset="0"/>
                <a:cs typeface="Courier New" panose="02070309020205020404" pitchFamily="49" charset="0"/>
              </a:rPr>
              <a:t>	{ return id; }</a:t>
            </a:r>
          </a:p>
          <a:p>
            <a:pPr eaLnBrk="1" hangingPunct="1">
              <a:lnSpc>
                <a:spcPct val="90000"/>
              </a:lnSpc>
              <a:buFontTx/>
              <a:buNone/>
            </a:pPr>
            <a:endParaRPr lang="es-ES" altLang="es-ES" sz="2000" smtClean="0">
              <a:latin typeface="Courier New" panose="02070309020205020404" pitchFamily="49" charset="0"/>
              <a:cs typeface="Courier New" panose="02070309020205020404" pitchFamily="49" charset="0"/>
            </a:endParaRPr>
          </a:p>
          <a:p>
            <a:pPr eaLnBrk="1" hangingPunct="1">
              <a:lnSpc>
                <a:spcPct val="90000"/>
              </a:lnSpc>
              <a:buFontTx/>
              <a:buNone/>
            </a:pPr>
            <a:r>
              <a:rPr lang="es-ES" altLang="es-ES" sz="2000" smtClean="0">
                <a:latin typeface="Courier New" panose="02070309020205020404" pitchFamily="49" charset="0"/>
                <a:cs typeface="Courier New" panose="02070309020205020404" pitchFamily="49" charset="0"/>
              </a:rPr>
              <a:t>	public String getName()</a:t>
            </a:r>
          </a:p>
          <a:p>
            <a:pPr eaLnBrk="1" hangingPunct="1">
              <a:lnSpc>
                <a:spcPct val="90000"/>
              </a:lnSpc>
              <a:buFontTx/>
              <a:buNone/>
            </a:pPr>
            <a:r>
              <a:rPr lang="es-ES" altLang="es-ES" sz="2000" smtClean="0">
                <a:latin typeface="Courier New" panose="02070309020205020404" pitchFamily="49" charset="0"/>
                <a:cs typeface="Courier New" panose="02070309020205020404" pitchFamily="49" charset="0"/>
              </a:rPr>
              <a:t>	{ return name; }</a:t>
            </a:r>
          </a:p>
          <a:p>
            <a:pPr eaLnBrk="1" hangingPunct="1">
              <a:lnSpc>
                <a:spcPct val="90000"/>
              </a:lnSpc>
              <a:buFontTx/>
              <a:buNone/>
            </a:pPr>
            <a:r>
              <a:rPr lang="es-ES" altLang="es-ES" sz="2000" smtClean="0">
                <a:latin typeface="Courier New" panose="02070309020205020404" pitchFamily="49" charset="0"/>
                <a:cs typeface="Courier New" panose="02070309020205020404" pitchFamily="49" charset="0"/>
              </a:rPr>
              <a:t>	</a:t>
            </a:r>
          </a:p>
          <a:p>
            <a:pPr eaLnBrk="1" hangingPunct="1">
              <a:lnSpc>
                <a:spcPct val="90000"/>
              </a:lnSpc>
              <a:buFontTx/>
              <a:buNone/>
            </a:pPr>
            <a:r>
              <a:rPr lang="es-ES" altLang="es-ES" sz="2000" smtClean="0">
                <a:latin typeface="Courier New" panose="02070309020205020404" pitchFamily="49" charset="0"/>
                <a:cs typeface="Courier New" panose="02070309020205020404" pitchFamily="49" charset="0"/>
              </a:rPr>
              <a:t>	public String getEMail()</a:t>
            </a:r>
          </a:p>
          <a:p>
            <a:pPr eaLnBrk="1" hangingPunct="1">
              <a:lnSpc>
                <a:spcPct val="90000"/>
              </a:lnSpc>
              <a:buFontTx/>
              <a:buNone/>
            </a:pPr>
            <a:r>
              <a:rPr lang="es-ES" altLang="es-ES" sz="2000" smtClean="0">
                <a:latin typeface="Courier New" panose="02070309020205020404" pitchFamily="49" charset="0"/>
                <a:cs typeface="Courier New" panose="02070309020205020404" pitchFamily="49" charset="0"/>
              </a:rPr>
              <a:t>	{ return eMail; }</a:t>
            </a:r>
          </a:p>
          <a:p>
            <a:pPr eaLnBrk="1" hangingPunct="1">
              <a:lnSpc>
                <a:spcPct val="90000"/>
              </a:lnSpc>
              <a:buFontTx/>
              <a:buNone/>
            </a:pPr>
            <a:r>
              <a:rPr lang="es-ES" altLang="es-ES" sz="2000" smtClean="0">
                <a:latin typeface="Courier New" panose="02070309020205020404" pitchFamily="49" charset="0"/>
                <a:cs typeface="Courier New" panose="02070309020205020404" pitchFamily="49" charset="0"/>
              </a:rPr>
              <a:t>	</a:t>
            </a:r>
          </a:p>
          <a:p>
            <a:pPr eaLnBrk="1" hangingPunct="1">
              <a:lnSpc>
                <a:spcPct val="90000"/>
              </a:lnSpc>
              <a:buFontTx/>
              <a:buNone/>
            </a:pPr>
            <a:r>
              <a:rPr lang="es-ES" altLang="es-ES" sz="2000" smtClean="0">
                <a:latin typeface="Courier New" panose="02070309020205020404" pitchFamily="49" charset="0"/>
                <a:cs typeface="Courier New" panose="02070309020205020404" pitchFamily="49" charset="0"/>
              </a:rPr>
              <a:t>	public boolean getActive()</a:t>
            </a:r>
          </a:p>
          <a:p>
            <a:pPr eaLnBrk="1" hangingPunct="1">
              <a:lnSpc>
                <a:spcPct val="90000"/>
              </a:lnSpc>
              <a:buFontTx/>
              <a:buNone/>
            </a:pPr>
            <a:r>
              <a:rPr lang="es-ES" altLang="es-ES" sz="2000" smtClean="0">
                <a:latin typeface="Courier New" panose="02070309020205020404" pitchFamily="49" charset="0"/>
                <a:cs typeface="Courier New" panose="02070309020205020404" pitchFamily="49" charset="0"/>
              </a:rPr>
              <a:t>	{ return active; }</a:t>
            </a:r>
          </a:p>
          <a:p>
            <a:pPr eaLnBrk="1" hangingPunct="1">
              <a:lnSpc>
                <a:spcPct val="90000"/>
              </a:lnSpc>
              <a:buFontTx/>
              <a:buNone/>
            </a:pPr>
            <a:r>
              <a:rPr lang="es-ES" altLang="es-ES" sz="2000" smtClean="0">
                <a:latin typeface="Courier New" panose="02070309020205020404" pitchFamily="49" charset="0"/>
                <a:cs typeface="Courier New" panose="02070309020205020404" pitchFamily="49" charset="0"/>
              </a:rPr>
              <a:t>	</a:t>
            </a:r>
            <a:endParaRPr lang="es-ES" altLang="es-ES" smtClean="0"/>
          </a:p>
        </p:txBody>
      </p:sp>
      <p:sp>
        <p:nvSpPr>
          <p:cNvPr id="100356" name="Marcador de número de diapositiva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3503D4D-2807-4702-953E-C45FEA4D882F}" type="slidenum">
              <a:rPr lang="es-ES_tradnl" altLang="es-ES" sz="1400" smtClean="0"/>
              <a:t>91</a:t>
            </a:fld>
            <a:endParaRPr lang="es-ES_tradnl" altLang="es-ES" sz="1400" smtClean="0"/>
          </a:p>
        </p:txBody>
      </p:sp>
      <p:sp>
        <p:nvSpPr>
          <p:cNvPr id="10035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sld>
</file>

<file path=ppt/slides/slide9210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ítulo 1"/>
          <p:cNvSpPr>
            <a:spLocks noGrp="1"/>
          </p:cNvSpPr>
          <p:nvPr>
            <p:ph type="title"/>
          </p:nvPr>
        </p:nvSpPr>
        <p:spPr/>
        <p:txBody>
          <a:bodyPr/>
          <a:lstStyle/>
          <a:p>
            <a:r>
              <a:rPr lang="es-ES" altLang="es-ES" smtClean="0"/>
              <a:t>Transfer pattern</a:t>
            </a:r>
          </a:p>
        </p:txBody>
      </p:sp>
      <p:sp>
        <p:nvSpPr>
          <p:cNvPr id="3" name="Marcador de contenido 2"/>
          <p:cNvSpPr>
            <a:spLocks noGrp="1"/>
          </p:cNvSpPr>
          <p:nvPr>
            <p:ph idx="1"/>
          </p:nvPr>
        </p:nvSpPr>
        <p:spPr/>
        <p:txBody>
          <a:bodyPr/>
          <a:lstStyle/>
          <a:p>
            <a:pPr eaLnBrk="1" hangingPunct="1">
              <a:lnSpc>
                <a:spcPct val="90000"/>
              </a:lnSpc>
              <a:buFontTx/>
              <a:buNone/>
              <a:defRPr/>
            </a:pPr>
            <a:r>
              <a:rPr lang="es-ES" altLang="es-ES" sz="2000" dirty="0" err="1">
                <a:latin typeface="Courier New" panose="02070309020205020404" pitchFamily="49" charset="0"/>
                <a:cs typeface="Courier New" panose="02070309020205020404" pitchFamily="49" charset="0"/>
              </a:rPr>
              <a:t>	public </a:t>
            </a:r>
            <a:r>
              <a:rPr lang="es-ES" altLang="es-ES" sz="2000" dirty="0" err="1">
                <a:latin typeface="Courier New" panose="02070309020205020404" pitchFamily="49" charset="0"/>
                <a:cs typeface="Courier New" panose="02070309020205020404" pitchFamily="49" charset="0"/>
              </a:rPr>
              <a:t>setId</a:t>
            </a:r>
            <a:r>
              <a:rPr lang="es-ES" altLang="es-ES" sz="2000" dirty="0">
                <a:latin typeface="Courier New" panose="02070309020205020404" pitchFamily="49" charset="0"/>
                <a:cs typeface="Courier New" panose="02070309020205020404" pitchFamily="49" charset="0"/>
              </a:rPr>
              <a:t>(</a:t>
            </a:r>
            <a:r>
              <a:rPr lang="es-ES" altLang="es-ES" sz="2000" dirty="0" err="1">
                <a:latin typeface="Courier New" panose="02070309020205020404" pitchFamily="49" charset="0"/>
                <a:cs typeface="Courier New" panose="02070309020205020404" pitchFamily="49" charset="0"/>
              </a:rPr>
              <a:t>int </a:t>
            </a:r>
            <a:r>
              <a:rPr lang="es-ES" altLang="es-ES" sz="2000" dirty="0">
                <a:latin typeface="Courier New" panose="02070309020205020404" pitchFamily="49" charset="0"/>
                <a:cs typeface="Courier New" panose="02070309020205020404" pitchFamily="49" charset="0"/>
              </a:rPr>
              <a:t>id)</a:t>
            </a:r>
          </a:p>
          <a:p>
            <a:pPr eaLnBrk="1" hangingPunct="1">
              <a:lnSpc>
                <a:spcPct val="90000"/>
              </a:lnSpc>
              <a:buFontTx/>
              <a:buNone/>
              <a:defRPr/>
            </a:pPr>
            <a:r>
              <a:rPr lang="es-ES" altLang="es-ES" sz="2000" dirty="0">
                <a:latin typeface="Courier New" panose="02070309020205020404" pitchFamily="49" charset="0"/>
                <a:cs typeface="Courier New" panose="02070309020205020404" pitchFamily="49" charset="0"/>
              </a:rPr>
              <a:t>	{ this.id= id; }</a:t>
            </a:r>
          </a:p>
          <a:p>
            <a:pPr eaLnBrk="1" hangingPunct="1">
              <a:lnSpc>
                <a:spcPct val="90000"/>
              </a:lnSpc>
              <a:buFontTx/>
              <a:buNone/>
              <a:defRPr/>
            </a:pPr>
            <a:endParaRPr lang="es-ES" altLang="es-ES" sz="2000" dirty="0">
              <a:latin typeface="Courier New" panose="02070309020205020404" pitchFamily="49" charset="0"/>
              <a:cs typeface="Courier New" panose="02070309020205020404" pitchFamily="49" charset="0"/>
            </a:endParaRPr>
          </a:p>
          <a:p>
            <a:pPr eaLnBrk="1" hangingPunct="1">
              <a:lnSpc>
                <a:spcPct val="90000"/>
              </a:lnSpc>
              <a:buFontTx/>
              <a:buNone/>
              <a:defRPr/>
            </a:pPr>
            <a:r>
              <a:rPr lang="es-ES" altLang="es-ES" sz="2000" dirty="0" err="1">
                <a:latin typeface="Courier New" panose="02070309020205020404" pitchFamily="49" charset="0"/>
                <a:cs typeface="Courier New" panose="02070309020205020404" pitchFamily="49" charset="0"/>
              </a:rPr>
              <a:t>	</a:t>
            </a:r>
            <a:r>
              <a:rPr lang="es-ES" altLang="es-ES" sz="2000" dirty="0" err="1">
                <a:latin typeface="Courier New" panose="02070309020205020404" pitchFamily="49" charset="0"/>
                <a:cs typeface="Courier New" panose="02070309020205020404" pitchFamily="49" charset="0"/>
              </a:rPr>
              <a:t>public </a:t>
            </a:r>
            <a:r>
              <a:rPr lang="es-ES" altLang="es-ES" sz="2000" dirty="0" err="1">
                <a:latin typeface="Courier New" panose="02070309020205020404" pitchFamily="49" charset="0"/>
                <a:cs typeface="Courier New" panose="02070309020205020404" pitchFamily="49" charset="0"/>
              </a:rPr>
              <a:t>void </a:t>
            </a:r>
            <a:r>
              <a:rPr lang="es-ES" altLang="es-ES" sz="2000" dirty="0" err="1">
                <a:latin typeface="Courier New" panose="02070309020205020404" pitchFamily="49" charset="0"/>
                <a:cs typeface="Courier New" panose="02070309020205020404" pitchFamily="49" charset="0"/>
              </a:rPr>
              <a:t>setName</a:t>
            </a:r>
            <a:r>
              <a:rPr lang="es-ES" altLang="es-ES" sz="2000" dirty="0">
                <a:latin typeface="Courier New" panose="02070309020205020404" pitchFamily="49" charset="0"/>
                <a:cs typeface="Courier New" panose="02070309020205020404" pitchFamily="49" charset="0"/>
              </a:rPr>
              <a:t>(</a:t>
            </a:r>
            <a:r>
              <a:rPr lang="es-ES" altLang="es-ES" sz="2000" dirty="0" err="1">
                <a:latin typeface="Courier New" panose="02070309020205020404" pitchFamily="49" charset="0"/>
                <a:cs typeface="Courier New" panose="02070309020205020404" pitchFamily="49" charset="0"/>
              </a:rPr>
              <a:t>String </a:t>
            </a:r>
            <a:r>
              <a:rPr lang="es-ES" altLang="es-ES" sz="2000" dirty="0">
                <a:latin typeface="Courier New" panose="02070309020205020404" pitchFamily="49" charset="0"/>
                <a:cs typeface="Courier New" panose="02070309020205020404" pitchFamily="49" charset="0"/>
              </a:rPr>
              <a:t>name)</a:t>
            </a:r>
          </a:p>
          <a:p>
            <a:pPr eaLnBrk="1" hangingPunct="1">
              <a:lnSpc>
                <a:spcPct val="90000"/>
              </a:lnSpc>
              <a:buFontTx/>
              <a:buNone/>
              <a:defRPr/>
            </a:pPr>
            <a:r>
              <a:rPr lang="es-ES" altLang="es-ES" sz="2000" dirty="0" err="1">
                <a:latin typeface="Courier New" panose="02070309020205020404" pitchFamily="49" charset="0"/>
                <a:cs typeface="Courier New" panose="02070309020205020404" pitchFamily="49" charset="0"/>
              </a:rPr>
              <a:t>	</a:t>
            </a:r>
            <a:r>
              <a:rPr lang="es-ES" altLang="es-ES" sz="2000" dirty="0">
                <a:latin typeface="Courier New" panose="02070309020205020404" pitchFamily="49" charset="0"/>
                <a:cs typeface="Courier New" panose="02070309020205020404" pitchFamily="49" charset="0"/>
              </a:rPr>
              <a:t>	{ </a:t>
            </a:r>
            <a:r>
              <a:rPr lang="es-ES" altLang="es-ES" sz="2000" dirty="0" err="1">
                <a:latin typeface="Courier New" panose="02070309020205020404" pitchFamily="49" charset="0"/>
                <a:cs typeface="Courier New" panose="02070309020205020404" pitchFamily="49" charset="0"/>
              </a:rPr>
              <a:t>this.name= </a:t>
            </a:r>
            <a:r>
              <a:rPr lang="es-ES" altLang="es-ES" sz="2000" dirty="0">
                <a:latin typeface="Courier New" panose="02070309020205020404" pitchFamily="49" charset="0"/>
                <a:cs typeface="Courier New" panose="02070309020205020404" pitchFamily="49" charset="0"/>
              </a:rPr>
              <a:t>name; }</a:t>
            </a:r>
          </a:p>
          <a:p>
            <a:pPr eaLnBrk="1" hangingPunct="1">
              <a:lnSpc>
                <a:spcPct val="90000"/>
              </a:lnSpc>
              <a:buFontTx/>
              <a:buNone/>
              <a:defRPr/>
            </a:pPr>
            <a:r>
              <a:rPr lang="es-ES" altLang="es-ES" sz="2000" dirty="0">
                <a:latin typeface="Courier New" panose="02070309020205020404" pitchFamily="49" charset="0"/>
                <a:cs typeface="Courier New" panose="02070309020205020404" pitchFamily="49" charset="0"/>
              </a:rPr>
              <a:t>	</a:t>
            </a:r>
          </a:p>
          <a:p>
            <a:pPr eaLnBrk="1" hangingPunct="1">
              <a:lnSpc>
                <a:spcPct val="90000"/>
              </a:lnSpc>
              <a:buFontTx/>
              <a:buNone/>
              <a:defRPr/>
            </a:pPr>
            <a:r>
              <a:rPr lang="es-ES" altLang="es-ES" sz="2000" dirty="0" err="1">
                <a:latin typeface="Courier New" panose="02070309020205020404" pitchFamily="49" charset="0"/>
                <a:cs typeface="Courier New" panose="02070309020205020404" pitchFamily="49" charset="0"/>
              </a:rPr>
              <a:t>	</a:t>
            </a:r>
            <a:r>
              <a:rPr lang="es-ES" altLang="es-ES" sz="2000" dirty="0" err="1">
                <a:latin typeface="Courier New" panose="02070309020205020404" pitchFamily="49" charset="0"/>
                <a:cs typeface="Courier New" panose="02070309020205020404" pitchFamily="49" charset="0"/>
              </a:rPr>
              <a:t>public </a:t>
            </a:r>
            <a:r>
              <a:rPr lang="es-ES" altLang="es-ES" sz="2000" dirty="0" err="1">
                <a:latin typeface="Courier New" panose="02070309020205020404" pitchFamily="49" charset="0"/>
                <a:cs typeface="Courier New" panose="02070309020205020404" pitchFamily="49" charset="0"/>
              </a:rPr>
              <a:t>void </a:t>
            </a:r>
            <a:r>
              <a:rPr lang="es-ES" altLang="es-ES" sz="2000" dirty="0" err="1">
                <a:latin typeface="Courier New" panose="02070309020205020404" pitchFamily="49" charset="0"/>
                <a:cs typeface="Courier New" panose="02070309020205020404" pitchFamily="49" charset="0"/>
              </a:rPr>
              <a:t>setEMail</a:t>
            </a:r>
            <a:r>
              <a:rPr lang="es-ES" altLang="es-ES" sz="2000" dirty="0">
                <a:latin typeface="Courier New" panose="02070309020205020404" pitchFamily="49" charset="0"/>
                <a:cs typeface="Courier New" panose="02070309020205020404" pitchFamily="49" charset="0"/>
              </a:rPr>
              <a:t>(</a:t>
            </a:r>
            <a:r>
              <a:rPr lang="es-ES" altLang="es-ES" sz="2000" dirty="0" err="1">
                <a:latin typeface="Courier New" panose="02070309020205020404" pitchFamily="49" charset="0"/>
                <a:cs typeface="Courier New" panose="02070309020205020404" pitchFamily="49" charset="0"/>
              </a:rPr>
              <a:t>String </a:t>
            </a:r>
            <a:r>
              <a:rPr lang="es-ES" altLang="es-ES" sz="2000" dirty="0" err="1">
                <a:latin typeface="Courier New" panose="02070309020205020404" pitchFamily="49" charset="0"/>
                <a:cs typeface="Courier New" panose="02070309020205020404" pitchFamily="49" charset="0"/>
              </a:rPr>
              <a:t>eMail</a:t>
            </a:r>
            <a:r>
              <a:rPr lang="es-ES" altLang="es-ES" sz="2000" dirty="0">
                <a:latin typeface="Courier New" panose="02070309020205020404" pitchFamily="49" charset="0"/>
                <a:cs typeface="Courier New" panose="02070309020205020404" pitchFamily="49" charset="0"/>
              </a:rPr>
              <a:t>)</a:t>
            </a:r>
            <a:br>
              <a:rPr lang="es-ES" altLang="es-ES" sz="2000" dirty="0">
                <a:latin typeface="Courier New" panose="02070309020205020404" pitchFamily="49" charset="0"/>
                <a:cs typeface="Courier New" panose="02070309020205020404" pitchFamily="49" charset="0"/>
              </a:rPr>
            </a:br>
            <a:r>
              <a:rPr lang="es-ES" altLang="es-ES" sz="2000" dirty="0">
                <a:latin typeface="Courier New" panose="02070309020205020404" pitchFamily="49" charset="0"/>
                <a:cs typeface="Courier New" panose="02070309020205020404" pitchFamily="49" charset="0"/>
              </a:rPr>
              <a:t>{ </a:t>
            </a:r>
            <a:r>
              <a:rPr lang="es-ES" altLang="es-ES" sz="2000" dirty="0" err="1">
                <a:latin typeface="Courier New" panose="02070309020205020404" pitchFamily="49" charset="0"/>
                <a:cs typeface="Courier New" panose="02070309020205020404" pitchFamily="49" charset="0"/>
              </a:rPr>
              <a:t>this.eMail= </a:t>
            </a:r>
            <a:r>
              <a:rPr lang="es-ES" altLang="es-ES" sz="2000" dirty="0" err="1">
                <a:latin typeface="Courier New" panose="02070309020205020404" pitchFamily="49" charset="0"/>
                <a:cs typeface="Courier New" panose="02070309020205020404" pitchFamily="49" charset="0"/>
              </a:rPr>
              <a:t>eMail</a:t>
            </a:r>
            <a:r>
              <a:rPr lang="es-ES" altLang="es-ES" sz="2000" dirty="0">
                <a:latin typeface="Courier New" panose="02070309020205020404" pitchFamily="49" charset="0"/>
                <a:cs typeface="Courier New" panose="02070309020205020404" pitchFamily="49" charset="0"/>
              </a:rPr>
              <a:t>; }</a:t>
            </a:r>
          </a:p>
          <a:p>
            <a:pPr eaLnBrk="1" hangingPunct="1">
              <a:lnSpc>
                <a:spcPct val="90000"/>
              </a:lnSpc>
              <a:buFontTx/>
              <a:buNone/>
              <a:defRPr/>
            </a:pPr>
            <a:r>
              <a:rPr lang="es-ES" altLang="es-ES" sz="2000" dirty="0">
                <a:latin typeface="Courier New" panose="02070309020205020404" pitchFamily="49" charset="0"/>
                <a:cs typeface="Courier New" panose="02070309020205020404" pitchFamily="49" charset="0"/>
              </a:rPr>
              <a:t>	</a:t>
            </a:r>
          </a:p>
          <a:p>
            <a:pPr eaLnBrk="1" hangingPunct="1">
              <a:lnSpc>
                <a:spcPct val="90000"/>
              </a:lnSpc>
              <a:buFontTx/>
              <a:buNone/>
              <a:defRPr/>
            </a:pPr>
            <a:r>
              <a:rPr lang="es-ES" altLang="es-ES" sz="2000" dirty="0" err="1">
                <a:latin typeface="Courier New" panose="02070309020205020404" pitchFamily="49" charset="0"/>
                <a:cs typeface="Courier New" panose="02070309020205020404" pitchFamily="49" charset="0"/>
              </a:rPr>
              <a:t>	</a:t>
            </a:r>
            <a:r>
              <a:rPr lang="es-ES" altLang="es-ES" sz="2000" dirty="0" err="1">
                <a:latin typeface="Courier New" panose="02070309020205020404" pitchFamily="49" charset="0"/>
                <a:cs typeface="Courier New" panose="02070309020205020404" pitchFamily="49" charset="0"/>
              </a:rPr>
              <a:t>public </a:t>
            </a:r>
            <a:r>
              <a:rPr lang="es-ES" altLang="es-ES" sz="2000" dirty="0" err="1">
                <a:latin typeface="Courier New" panose="02070309020205020404" pitchFamily="49" charset="0"/>
                <a:cs typeface="Courier New" panose="02070309020205020404" pitchFamily="49" charset="0"/>
              </a:rPr>
              <a:t>void </a:t>
            </a:r>
            <a:r>
              <a:rPr lang="es-ES" altLang="es-ES" sz="2000" dirty="0" err="1">
                <a:latin typeface="Courier New" panose="02070309020205020404" pitchFamily="49" charset="0"/>
                <a:cs typeface="Courier New" panose="02070309020205020404" pitchFamily="49" charset="0"/>
              </a:rPr>
              <a:t>setActivo</a:t>
            </a:r>
            <a:r>
              <a:rPr lang="es-ES" altLang="es-ES" sz="2000" dirty="0">
                <a:latin typeface="Courier New" panose="02070309020205020404" pitchFamily="49" charset="0"/>
                <a:cs typeface="Courier New" panose="02070309020205020404" pitchFamily="49" charset="0"/>
              </a:rPr>
              <a:t>(</a:t>
            </a:r>
            <a:r>
              <a:rPr lang="es-ES" altLang="es-ES" sz="2000" dirty="0" err="1">
                <a:latin typeface="Courier New" panose="02070309020205020404" pitchFamily="49" charset="0"/>
                <a:cs typeface="Courier New" panose="02070309020205020404" pitchFamily="49" charset="0"/>
              </a:rPr>
              <a:t>boolean </a:t>
            </a:r>
            <a:r>
              <a:rPr lang="es-ES" altLang="es-ES" sz="2000" dirty="0">
                <a:latin typeface="Courier New" panose="02070309020205020404" pitchFamily="49" charset="0"/>
                <a:cs typeface="Courier New" panose="02070309020205020404" pitchFamily="49" charset="0"/>
              </a:rPr>
              <a:t>activo)</a:t>
            </a:r>
          </a:p>
          <a:p>
            <a:pPr eaLnBrk="1" hangingPunct="1">
              <a:lnSpc>
                <a:spcPct val="90000"/>
              </a:lnSpc>
              <a:buFontTx/>
              <a:buNone/>
              <a:defRPr/>
            </a:pPr>
            <a:r>
              <a:rPr lang="es-ES" altLang="es-ES" sz="2000" dirty="0" err="1">
                <a:latin typeface="Courier New" panose="02070309020205020404" pitchFamily="49" charset="0"/>
                <a:cs typeface="Courier New" panose="02070309020205020404" pitchFamily="49" charset="0"/>
              </a:rPr>
              <a:t>	</a:t>
            </a:r>
            <a:r>
              <a:rPr lang="es-ES" altLang="es-ES" sz="2000" dirty="0">
                <a:latin typeface="Courier New" panose="02070309020205020404" pitchFamily="49" charset="0"/>
                <a:cs typeface="Courier New" panose="02070309020205020404" pitchFamily="49" charset="0"/>
              </a:rPr>
              <a:t>	{ </a:t>
            </a:r>
            <a:r>
              <a:rPr lang="es-ES" altLang="es-ES" sz="2000" dirty="0" err="1">
                <a:latin typeface="Courier New" panose="02070309020205020404" pitchFamily="49" charset="0"/>
                <a:cs typeface="Courier New" panose="02070309020205020404" pitchFamily="49" charset="0"/>
              </a:rPr>
              <a:t>this.asset= </a:t>
            </a:r>
            <a:r>
              <a:rPr lang="es-ES" altLang="es-ES" sz="2000" dirty="0">
                <a:latin typeface="Courier New" panose="02070309020205020404" pitchFamily="49" charset="0"/>
                <a:cs typeface="Courier New" panose="02070309020205020404" pitchFamily="49" charset="0"/>
              </a:rPr>
              <a:t>asset; }</a:t>
            </a:r>
          </a:p>
          <a:p>
            <a:pPr eaLnBrk="1" hangingPunct="1">
              <a:lnSpc>
                <a:spcPct val="90000"/>
              </a:lnSpc>
              <a:buFontTx/>
              <a:buNone/>
              <a:defRPr/>
            </a:pPr>
            <a:endParaRPr lang="es-ES" altLang="es-ES" sz="2000" dirty="0">
              <a:latin typeface="Courier New" panose="02070309020205020404" pitchFamily="49" charset="0"/>
              <a:cs typeface="Courier New" panose="02070309020205020404" pitchFamily="49" charset="0"/>
            </a:endParaRPr>
          </a:p>
          <a:p>
            <a:pPr eaLnBrk="1" hangingPunct="1">
              <a:lnSpc>
                <a:spcPct val="90000"/>
              </a:lnSpc>
              <a:buFontTx/>
              <a:buNone/>
              <a:defRPr/>
            </a:pPr>
            <a:r>
              <a:rPr lang="es-ES" altLang="es-ES" sz="2000" dirty="0">
                <a:latin typeface="Courier New" panose="02070309020205020404" pitchFamily="49" charset="0"/>
                <a:cs typeface="Courier New" panose="02070309020205020404" pitchFamily="49" charset="0"/>
              </a:rPr>
              <a:t>}</a:t>
            </a:r>
          </a:p>
          <a:p>
            <a:pPr marL="0" indent="0">
              <a:buFontTx/>
              <a:buNone/>
              <a:defRPr/>
            </a:pPr>
            <a:endParaRPr lang="es-ES" dirty="0"/>
          </a:p>
        </p:txBody>
      </p:sp>
      <p:sp>
        <p:nvSpPr>
          <p:cNvPr id="101380" name="Marcador de número de diapositiva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4F15ABF-E4D2-4392-92B4-9BE8CBED9464}" type="slidenum">
              <a:rPr lang="es-ES_tradnl" altLang="es-ES" sz="1400" smtClean="0"/>
              <a:t>92</a:t>
            </a:fld>
            <a:endParaRPr lang="es-ES_tradnl" altLang="es-ES" sz="1400" smtClean="0"/>
          </a:p>
        </p:txBody>
      </p:sp>
      <p:sp>
        <p:nvSpPr>
          <p:cNvPr id="10138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sld>
</file>

<file path=ppt/slides/slide93129.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32A63BD-18ED-4815-8833-25A4A1F00DC0}" type="slidenum">
              <a:rPr lang="es-ES_tradnl" altLang="es-ES" sz="1400" smtClean="0"/>
              <a:t>93</a:t>
            </a:fld>
            <a:endParaRPr lang="es-ES_tradnl" altLang="es-ES" sz="1400" smtClean="0"/>
          </a:p>
        </p:txBody>
      </p:sp>
      <p:sp>
        <p:nvSpPr>
          <p:cNvPr id="102403" name="Rectangle 2"/>
          <p:cNvSpPr>
            <a:spLocks noGrp="1" noChangeArrowheads="1"/>
          </p:cNvSpPr>
          <p:nvPr>
            <p:ph type="title"/>
          </p:nvPr>
        </p:nvSpPr>
        <p:spPr/>
        <p:txBody>
          <a:bodyPr/>
          <a:lstStyle/>
          <a:p>
            <a:pPr eaLnBrk="1" hangingPunct="1"/>
            <a:r>
              <a:rPr lang="es-ES" altLang="es-ES" smtClean="0"/>
              <a:t>Transfer pattern</a:t>
            </a:r>
          </a:p>
        </p:txBody>
      </p:sp>
      <p:sp>
        <p:nvSpPr>
          <p:cNvPr id="102404" name="Rectangle 3"/>
          <p:cNvSpPr>
            <a:spLocks noGrp="1" noChangeArrowheads="1"/>
          </p:cNvSpPr>
          <p:nvPr>
            <p:ph type="body" idx="1"/>
          </p:nvPr>
        </p:nvSpPr>
        <p:spPr>
          <a:xfrm>
            <a:off x="914400" y="1981200"/>
            <a:ext cx="10363200" cy="4462463"/>
          </a:xfrm>
        </p:spPr>
        <p:txBody>
          <a:bodyPr/>
          <a:lstStyle/>
          <a:p>
            <a:pPr eaLnBrk="1" hangingPunct="1">
              <a:lnSpc>
                <a:spcPct val="90000"/>
              </a:lnSpc>
              <a:buFontTx/>
              <a:buNone/>
            </a:pPr>
            <a:r>
              <a:rPr lang="es-ES" altLang="es-ES" sz="2000" smtClean="0">
                <a:latin typeface="Courier New" panose="02070309020205020404" pitchFamily="49" charset="0"/>
              </a:rPr>
              <a:t>public </a:t>
            </a:r>
            <a:r>
              <a:rPr lang="es-ES" altLang="es-ES" sz="2000" b="1" smtClean="0">
                <a:latin typeface="Courier New" panose="02070309020205020404" pitchFamily="49" charset="0"/>
              </a:rPr>
              <a:t>DAOUsuarioImp implements DAOUsuario </a:t>
            </a:r>
            <a:r>
              <a:rPr lang="es-ES" altLang="es-ES" sz="2000" smtClean="0">
                <a:latin typeface="Courier New" panose="02070309020205020404" pitchFamily="49" charset="0"/>
              </a:rPr>
              <a:t>{</a:t>
            </a:r>
          </a:p>
          <a:p>
            <a:pPr eaLnBrk="1" hangingPunct="1">
              <a:lnSpc>
                <a:spcPct val="90000"/>
              </a:lnSpc>
              <a:buFontTx/>
              <a:buNone/>
            </a:pPr>
            <a:endParaRPr lang="es-ES" altLang="es-ES" sz="2000" smtClean="0">
              <a:latin typeface="Courier New" panose="02070309020205020404" pitchFamily="49" charset="0"/>
            </a:endParaRPr>
          </a:p>
          <a:p>
            <a:pPr eaLnBrk="1" hangingPunct="1">
              <a:lnSpc>
                <a:spcPct val="90000"/>
              </a:lnSpc>
              <a:buFontTx/>
              <a:buNone/>
            </a:pPr>
            <a:r>
              <a:rPr lang="es-ES" altLang="es-ES" sz="2000" smtClean="0">
                <a:latin typeface="Courier New" panose="02070309020205020404" pitchFamily="49" charset="0"/>
              </a:rPr>
              <a:t>	public TUsuario </a:t>
            </a:r>
            <a:r>
              <a:rPr lang="es-ES" altLang="es-ES" sz="2000" b="1" smtClean="0">
                <a:latin typeface="Courier New" panose="02070309020205020404" pitchFamily="49" charset="0"/>
              </a:rPr>
              <a:t>read </a:t>
            </a:r>
            <a:r>
              <a:rPr lang="es-ES" altLang="es-ES" sz="2000" smtClean="0">
                <a:latin typeface="Courier New" panose="02070309020205020404" pitchFamily="49" charset="0"/>
              </a:rPr>
              <a:t>(int id)</a:t>
            </a:r>
          </a:p>
          <a:p>
            <a:pPr eaLnBrk="1" hangingPunct="1">
              <a:lnSpc>
                <a:spcPct val="90000"/>
              </a:lnSpc>
              <a:buFontTx/>
              <a:buNone/>
            </a:pPr>
            <a:r>
              <a:rPr lang="es-ES" altLang="es-ES" sz="2000" smtClean="0">
                <a:latin typeface="Courier New" panose="02070309020205020404" pitchFamily="49" charset="0"/>
              </a:rPr>
              <a:t>	{</a:t>
            </a:r>
          </a:p>
          <a:p>
            <a:pPr eaLnBrk="1" hangingPunct="1">
              <a:lnSpc>
                <a:spcPct val="90000"/>
              </a:lnSpc>
              <a:buFontTx/>
              <a:buNone/>
            </a:pPr>
            <a:r>
              <a:rPr lang="es-ES" altLang="es-ES" sz="2000" smtClean="0">
                <a:latin typeface="Courier New" panose="02070309020205020404" pitchFamily="49" charset="0"/>
              </a:rPr>
              <a:t>		//database access code</a:t>
            </a:r>
          </a:p>
          <a:p>
            <a:pPr eaLnBrk="1" hangingPunct="1">
              <a:lnSpc>
                <a:spcPct val="90000"/>
              </a:lnSpc>
              <a:buFontTx/>
              <a:buNone/>
            </a:pPr>
            <a:r>
              <a:rPr lang="es-ES" altLang="es-ES" sz="2000" smtClean="0">
                <a:latin typeface="Courier New" panose="02070309020205020404" pitchFamily="49" charset="0"/>
              </a:rPr>
              <a:t>		</a:t>
            </a:r>
          </a:p>
          <a:p>
            <a:pPr eaLnBrk="1" hangingPunct="1">
              <a:lnSpc>
                <a:spcPct val="90000"/>
              </a:lnSpc>
              <a:buFontTx/>
              <a:buNone/>
            </a:pPr>
            <a:r>
              <a:rPr lang="es-ES" altLang="es-ES" sz="2000" smtClean="0">
                <a:latin typeface="Courier New" panose="02070309020205020404" pitchFamily="49" charset="0"/>
              </a:rPr>
              <a:t>		TUser user= </a:t>
            </a:r>
            <a:br>
              <a:rPr lang="es-ES" altLang="es-ES" sz="2000" smtClean="0">
                <a:latin typeface="Courier New" panose="02070309020205020404" pitchFamily="49" charset="0"/>
              </a:rPr>
            </a:br>
            <a:r>
              <a:rPr lang="es-ES" altLang="es-ES" sz="2000" smtClean="0">
                <a:latin typeface="Courier New" panose="02070309020205020404" pitchFamily="49" charset="0"/>
              </a:rPr>
              <a:t>		new TUser(id, name, eMail, active);</a:t>
            </a:r>
          </a:p>
          <a:p>
            <a:pPr eaLnBrk="1" hangingPunct="1">
              <a:lnSpc>
                <a:spcPct val="90000"/>
              </a:lnSpc>
              <a:buFontTx/>
              <a:buNone/>
            </a:pPr>
            <a:endParaRPr lang="es-ES" altLang="es-ES" sz="2000" smtClean="0">
              <a:latin typeface="Courier New" panose="02070309020205020404" pitchFamily="49" charset="0"/>
            </a:endParaRPr>
          </a:p>
          <a:p>
            <a:pPr eaLnBrk="1" hangingPunct="1">
              <a:lnSpc>
                <a:spcPct val="90000"/>
              </a:lnSpc>
              <a:buFontTx/>
              <a:buNone/>
            </a:pPr>
            <a:r>
              <a:rPr lang="es-ES" altLang="es-ES" sz="2000" smtClean="0">
                <a:latin typeface="Courier New" panose="02070309020205020404" pitchFamily="49" charset="0"/>
              </a:rPr>
              <a:t>		return user;</a:t>
            </a:r>
          </a:p>
          <a:p>
            <a:pPr eaLnBrk="1" hangingPunct="1">
              <a:lnSpc>
                <a:spcPct val="90000"/>
              </a:lnSpc>
              <a:buFontTx/>
              <a:buNone/>
            </a:pPr>
            <a:r>
              <a:rPr lang="es-ES" altLang="es-ES" sz="2000" smtClean="0">
                <a:latin typeface="Courier New" panose="02070309020205020404" pitchFamily="49" charset="0"/>
              </a:rPr>
              <a:t>	}</a:t>
            </a:r>
          </a:p>
          <a:p>
            <a:pPr eaLnBrk="1" hangingPunct="1">
              <a:lnSpc>
                <a:spcPct val="90000"/>
              </a:lnSpc>
              <a:buFontTx/>
              <a:buNone/>
            </a:pPr>
            <a:r>
              <a:rPr lang="es-ES" altLang="es-ES" sz="2000" smtClean="0">
                <a:latin typeface="Courier New" panose="02070309020205020404" pitchFamily="49" charset="0"/>
              </a:rPr>
              <a:t>	……………</a:t>
            </a:r>
          </a:p>
          <a:p>
            <a:pPr eaLnBrk="1" hangingPunct="1">
              <a:lnSpc>
                <a:spcPct val="90000"/>
              </a:lnSpc>
              <a:buFontTx/>
              <a:buNone/>
            </a:pPr>
            <a:r>
              <a:rPr lang="es-ES" altLang="es-ES" sz="2000" smtClean="0">
                <a:latin typeface="Courier New" panose="02070309020205020404" pitchFamily="49" charset="0"/>
              </a:rPr>
              <a:t>}</a:t>
            </a:r>
          </a:p>
        </p:txBody>
      </p:sp>
      <p:sp>
        <p:nvSpPr>
          <p:cNvPr id="102405"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941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53F2582-655A-414E-96B1-0C73F834A11C}" type="slidenum">
              <a:rPr lang="es-ES_tradnl" altLang="es-ES" sz="1400" smtClean="0"/>
              <a:t>94</a:t>
            </a:fld>
            <a:endParaRPr lang="es-ES_tradnl" altLang="es-ES" sz="1400" smtClean="0"/>
          </a:p>
        </p:txBody>
      </p:sp>
      <p:sp>
        <p:nvSpPr>
          <p:cNvPr id="103427" name="Rectangle 2"/>
          <p:cNvSpPr>
            <a:spLocks noGrp="1" noChangeArrowheads="1"/>
          </p:cNvSpPr>
          <p:nvPr>
            <p:ph type="title"/>
          </p:nvPr>
        </p:nvSpPr>
        <p:spPr/>
        <p:txBody>
          <a:bodyPr/>
          <a:lstStyle/>
          <a:p>
            <a:pPr eaLnBrk="1" hangingPunct="1"/>
            <a:r>
              <a:rPr lang="es-ES" altLang="es-ES" smtClean="0"/>
              <a:t>DAO pattern</a:t>
            </a:r>
          </a:p>
        </p:txBody>
      </p:sp>
      <p:sp>
        <p:nvSpPr>
          <p:cNvPr id="103428" name="Rectangle 3"/>
          <p:cNvSpPr>
            <a:spLocks noGrp="1" noChangeArrowheads="1"/>
          </p:cNvSpPr>
          <p:nvPr>
            <p:ph type="body" idx="1"/>
          </p:nvPr>
        </p:nvSpPr>
        <p:spPr/>
        <p:txBody>
          <a:bodyPr/>
          <a:lstStyle/>
          <a:p>
            <a:pPr eaLnBrk="1" hangingPunct="1"/>
            <a:r>
              <a:rPr lang="es-ES" altLang="es-ES" smtClean="0"/>
              <a:t>Purpose</a:t>
            </a:r>
          </a:p>
          <a:p>
            <a:pPr lvl="1" eaLnBrk="1" hangingPunct="1"/>
            <a:r>
              <a:rPr lang="es-ES" altLang="es-ES" smtClean="0"/>
              <a:t>Allows you to access the data layer (resources, in general), providing object-oriented representations (e.g. transfer objects) to your clients.</a:t>
            </a:r>
          </a:p>
          <a:p>
            <a:pPr eaLnBrk="1" hangingPunct="1"/>
            <a:r>
              <a:rPr lang="es-ES" altLang="es-ES" smtClean="0"/>
              <a:t>Also known as</a:t>
            </a:r>
          </a:p>
          <a:p>
            <a:pPr lvl="1" eaLnBrk="1" hangingPunct="1"/>
            <a:r>
              <a:rPr lang="es-ES" altLang="es-ES" i="1" smtClean="0"/>
              <a:t>Data access object</a:t>
            </a:r>
          </a:p>
          <a:p>
            <a:pPr lvl="1" eaLnBrk="1" hangingPunct="1"/>
            <a:r>
              <a:rPr lang="es-ES" altLang="es-ES" smtClean="0"/>
              <a:t>Data access object</a:t>
            </a:r>
          </a:p>
          <a:p>
            <a:pPr eaLnBrk="1" hangingPunct="1"/>
            <a:endParaRPr lang="es-ES" altLang="es-ES" smtClean="0"/>
          </a:p>
        </p:txBody>
      </p:sp>
      <p:sp>
        <p:nvSpPr>
          <p:cNvPr id="103429"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953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63DEBEC-F2AC-425E-9129-81E29B4FB3DD}" type="slidenum">
              <a:rPr lang="es-ES_tradnl" altLang="es-ES" sz="1400" smtClean="0"/>
              <a:t>95</a:t>
            </a:fld>
            <a:endParaRPr lang="es-ES_tradnl" altLang="es-ES" sz="1400" smtClean="0"/>
          </a:p>
        </p:txBody>
      </p:sp>
      <p:sp>
        <p:nvSpPr>
          <p:cNvPr id="104451" name="Rectangle 2"/>
          <p:cNvSpPr>
            <a:spLocks noGrp="1" noChangeArrowheads="1"/>
          </p:cNvSpPr>
          <p:nvPr>
            <p:ph type="title"/>
          </p:nvPr>
        </p:nvSpPr>
        <p:spPr/>
        <p:txBody>
          <a:bodyPr/>
          <a:lstStyle/>
          <a:p>
            <a:pPr eaLnBrk="1" hangingPunct="1"/>
            <a:r>
              <a:rPr lang="es-ES" altLang="es-ES" smtClean="0"/>
              <a:t>DAO pattern</a:t>
            </a:r>
          </a:p>
        </p:txBody>
      </p:sp>
      <p:sp>
        <p:nvSpPr>
          <p:cNvPr id="104452" name="Rectangle 3"/>
          <p:cNvSpPr>
            <a:spLocks noGrp="1" noChangeArrowheads="1"/>
          </p:cNvSpPr>
          <p:nvPr>
            <p:ph type="body" idx="1"/>
          </p:nvPr>
        </p:nvSpPr>
        <p:spPr/>
        <p:txBody>
          <a:bodyPr/>
          <a:lstStyle/>
          <a:p>
            <a:pPr eaLnBrk="1" hangingPunct="1"/>
            <a:r>
              <a:rPr lang="es-ES" altLang="es-ES" smtClean="0"/>
              <a:t>Motivation</a:t>
            </a:r>
          </a:p>
          <a:p>
            <a:pPr lvl="1" eaLnBrk="1" hangingPunct="1"/>
            <a:r>
              <a:rPr lang="es-ES" altLang="es-ES" smtClean="0"/>
              <a:t>Information systems (and many programs) store user data</a:t>
            </a:r>
          </a:p>
          <a:p>
            <a:pPr lvl="1" eaLnBrk="1" hangingPunct="1"/>
            <a:r>
              <a:rPr lang="es-ES" altLang="es-ES" smtClean="0"/>
              <a:t>This data usually has a structure, which is embodied in a representation system (e.g., relational, XML).</a:t>
            </a:r>
          </a:p>
        </p:txBody>
      </p:sp>
      <p:sp>
        <p:nvSpPr>
          <p:cNvPr id="104453"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966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C38E3C9-AD24-475B-8973-170D8DC65783}" type="slidenum">
              <a:rPr lang="es-ES_tradnl" altLang="es-ES" sz="1400" smtClean="0"/>
              <a:t>96</a:t>
            </a:fld>
            <a:endParaRPr lang="es-ES_tradnl" altLang="es-ES" sz="1400" smtClean="0"/>
          </a:p>
        </p:txBody>
      </p:sp>
      <p:sp>
        <p:nvSpPr>
          <p:cNvPr id="105475" name="Rectangle 2"/>
          <p:cNvSpPr>
            <a:spLocks noGrp="1" noChangeArrowheads="1"/>
          </p:cNvSpPr>
          <p:nvPr>
            <p:ph type="title"/>
          </p:nvPr>
        </p:nvSpPr>
        <p:spPr/>
        <p:txBody>
          <a:bodyPr/>
          <a:lstStyle/>
          <a:p>
            <a:pPr eaLnBrk="1" hangingPunct="1"/>
            <a:r>
              <a:rPr lang="es-ES" altLang="es-ES" smtClean="0"/>
              <a:t>DAO pattern</a:t>
            </a:r>
          </a:p>
        </p:txBody>
      </p:sp>
      <p:sp>
        <p:nvSpPr>
          <p:cNvPr id="105476" name="Rectangle 3"/>
          <p:cNvSpPr>
            <a:spLocks noGrp="1" noChangeArrowheads="1"/>
          </p:cNvSpPr>
          <p:nvPr>
            <p:ph type="body" idx="1"/>
          </p:nvPr>
        </p:nvSpPr>
        <p:spPr/>
        <p:txBody>
          <a:bodyPr/>
          <a:lstStyle/>
          <a:p>
            <a:pPr lvl="1" eaLnBrk="1" hangingPunct="1"/>
            <a:r>
              <a:rPr lang="es-ES" altLang="es-ES" smtClean="0"/>
              <a:t>Handling this data forces to:</a:t>
            </a:r>
          </a:p>
          <a:p>
            <a:pPr lvl="2" eaLnBrk="1" hangingPunct="1"/>
            <a:r>
              <a:rPr lang="es-ES" altLang="es-ES" smtClean="0"/>
              <a:t>Know the access mechanisms of the data management system (e.g., database, operating system, etc.).</a:t>
            </a:r>
          </a:p>
          <a:p>
            <a:pPr lvl="2" eaLnBrk="1" hangingPunct="1"/>
            <a:r>
              <a:rPr lang="es-ES" altLang="es-ES" smtClean="0"/>
              <a:t>Know the representation of data in the data management system (e.g., columns, elements, bytes, etc.).</a:t>
            </a:r>
          </a:p>
          <a:p>
            <a:pPr lvl="1" eaLnBrk="1" hangingPunct="1"/>
            <a:r>
              <a:rPr lang="es-ES" altLang="es-ES" smtClean="0"/>
              <a:t>A business layer customer should be independent of these issues</a:t>
            </a:r>
          </a:p>
          <a:p>
            <a:pPr lvl="1" eaLnBrk="1" hangingPunct="1"/>
            <a:endParaRPr lang="es-ES" altLang="es-ES" smtClean="0"/>
          </a:p>
          <a:p>
            <a:pPr eaLnBrk="1" hangingPunct="1"/>
            <a:endParaRPr lang="es-ES" altLang="es-ES" smtClean="0"/>
          </a:p>
        </p:txBody>
      </p:sp>
      <p:sp>
        <p:nvSpPr>
          <p:cNvPr id="10547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9710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7B64F73-AA57-4E60-B1FF-D98C05F56739}" type="slidenum">
              <a:rPr lang="es-ES_tradnl" altLang="es-ES" sz="1400" smtClean="0"/>
              <a:t>97</a:t>
            </a:fld>
            <a:endParaRPr lang="es-ES_tradnl" altLang="es-ES" sz="1400" smtClean="0"/>
          </a:p>
        </p:txBody>
      </p:sp>
      <p:sp>
        <p:nvSpPr>
          <p:cNvPr id="106499" name="Rectangle 2"/>
          <p:cNvSpPr>
            <a:spLocks noGrp="1" noChangeArrowheads="1"/>
          </p:cNvSpPr>
          <p:nvPr>
            <p:ph type="title"/>
          </p:nvPr>
        </p:nvSpPr>
        <p:spPr/>
        <p:txBody>
          <a:bodyPr/>
          <a:lstStyle/>
          <a:p>
            <a:pPr eaLnBrk="1" hangingPunct="1"/>
            <a:r>
              <a:rPr lang="es-ES" altLang="es-ES" smtClean="0"/>
              <a:t>DAO pattern</a:t>
            </a:r>
          </a:p>
        </p:txBody>
      </p:sp>
      <p:sp>
        <p:nvSpPr>
          <p:cNvPr id="106500" name="Rectangle 3"/>
          <p:cNvSpPr>
            <a:spLocks noGrp="1" noChangeArrowheads="1"/>
          </p:cNvSpPr>
          <p:nvPr>
            <p:ph type="body" idx="1"/>
          </p:nvPr>
        </p:nvSpPr>
        <p:spPr/>
        <p:txBody>
          <a:bodyPr/>
          <a:lstStyle/>
          <a:p>
            <a:pPr lvl="1" eaLnBrk="1" hangingPunct="1"/>
            <a:r>
              <a:rPr lang="es-ES" altLang="es-ES" smtClean="0"/>
              <a:t>Thus, the data layer could be changed without affecting the business layer. Only the integration layer, which is lighter than the business layer, would have to be updated.</a:t>
            </a:r>
          </a:p>
          <a:p>
            <a:pPr eaLnBrk="1" hangingPunct="1"/>
            <a:r>
              <a:rPr lang="es-ES" altLang="es-ES" smtClean="0"/>
              <a:t>It must be applied when</a:t>
            </a:r>
          </a:p>
          <a:p>
            <a:pPr lvl="1" eaLnBrk="1" hangingPunct="1"/>
            <a:r>
              <a:rPr lang="es-ES" altLang="es-ES" smtClean="0"/>
              <a:t>You want to make data representation and access independent of data processing.</a:t>
            </a:r>
          </a:p>
        </p:txBody>
      </p:sp>
      <p:sp>
        <p:nvSpPr>
          <p:cNvPr id="106501"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98130.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6E8A01F-6B87-460D-928E-3E435EFA701D}" type="slidenum">
              <a:rPr lang="es-ES_tradnl" altLang="es-ES" sz="1400" smtClean="0"/>
              <a:t>98</a:t>
            </a:fld>
            <a:endParaRPr lang="es-ES_tradnl" altLang="es-ES" sz="1400" smtClean="0"/>
          </a:p>
        </p:txBody>
      </p:sp>
      <p:sp>
        <p:nvSpPr>
          <p:cNvPr id="107523" name="Rectangle 2"/>
          <p:cNvSpPr>
            <a:spLocks noGrp="1" noChangeArrowheads="1"/>
          </p:cNvSpPr>
          <p:nvPr>
            <p:ph type="title"/>
          </p:nvPr>
        </p:nvSpPr>
        <p:spPr/>
        <p:txBody>
          <a:bodyPr/>
          <a:lstStyle/>
          <a:p>
            <a:pPr eaLnBrk="1" hangingPunct="1"/>
            <a:r>
              <a:rPr lang="es-ES" altLang="es-ES" smtClean="0"/>
              <a:t>DAO pattern</a:t>
            </a:r>
          </a:p>
        </p:txBody>
      </p:sp>
      <p:sp>
        <p:nvSpPr>
          <p:cNvPr id="107524" name="Rectangle 3"/>
          <p:cNvSpPr>
            <a:spLocks noGrp="1" noChangeArrowheads="1"/>
          </p:cNvSpPr>
          <p:nvPr>
            <p:ph type="body" idx="1"/>
          </p:nvPr>
        </p:nvSpPr>
        <p:spPr/>
        <p:txBody>
          <a:bodyPr/>
          <a:lstStyle/>
          <a:p>
            <a:pPr eaLnBrk="1" hangingPunct="1"/>
            <a:r>
              <a:rPr lang="es-ES" altLang="es-ES" smtClean="0"/>
              <a:t>Structure</a:t>
            </a:r>
          </a:p>
        </p:txBody>
      </p:sp>
      <p:pic>
        <p:nvPicPr>
          <p:cNvPr id="107525" name="Picture 5" descr="Figure 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575" y="2919413"/>
            <a:ext cx="52006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Text Box 6"/>
          <p:cNvSpPr txBox="1">
            <a:spLocks noChangeArrowheads="1"/>
          </p:cNvSpPr>
          <p:nvPr/>
        </p:nvSpPr>
        <p:spPr bwMode="auto">
          <a:xfrm>
            <a:off x="4222750" y="5146675"/>
            <a:ext cx="39528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2400" b="1"/>
              <a:t>DAO pattern structure</a:t>
            </a:r>
          </a:p>
        </p:txBody>
      </p:sp>
      <p:sp>
        <p:nvSpPr>
          <p:cNvPr id="107527"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slides/slide9993.xml><?xml version="1.0" encoding="utf-8"?>
<p:sld xmlns:a14="http://schemas.microsoft.com/office/drawing/2010/main"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5 Marcador de número de diapositiva"/>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97CD580-FA1A-48FA-A575-46DB26FB41EE}" type="slidenum">
              <a:rPr lang="es-ES_tradnl" altLang="es-ES" sz="1400" smtClean="0"/>
              <a:t>99</a:t>
            </a:fld>
            <a:endParaRPr lang="es-ES_tradnl" altLang="es-ES" sz="1400" smtClean="0"/>
          </a:p>
        </p:txBody>
      </p:sp>
      <p:sp>
        <p:nvSpPr>
          <p:cNvPr id="108547" name="Rectangle 2"/>
          <p:cNvSpPr>
            <a:spLocks noGrp="1" noChangeArrowheads="1"/>
          </p:cNvSpPr>
          <p:nvPr>
            <p:ph type="title"/>
          </p:nvPr>
        </p:nvSpPr>
        <p:spPr/>
        <p:txBody>
          <a:bodyPr/>
          <a:lstStyle/>
          <a:p>
            <a:pPr eaLnBrk="1" hangingPunct="1"/>
            <a:r>
              <a:rPr lang="es-ES" altLang="es-ES" smtClean="0"/>
              <a:t>DAO pattern</a:t>
            </a:r>
          </a:p>
        </p:txBody>
      </p:sp>
      <p:pic>
        <p:nvPicPr>
          <p:cNvPr id="108548" name="Picture 5" descr="Figure 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13" y="1527175"/>
            <a:ext cx="48577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 Box 6"/>
          <p:cNvSpPr txBox="1">
            <a:spLocks noChangeArrowheads="1"/>
          </p:cNvSpPr>
          <p:nvPr/>
        </p:nvSpPr>
        <p:spPr bwMode="auto">
          <a:xfrm>
            <a:off x="1479550" y="4040188"/>
            <a:ext cx="31448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 altLang="es-ES" sz="2400" b="1"/>
              <a:t>Interaction between related objects by DAO pattern</a:t>
            </a:r>
          </a:p>
        </p:txBody>
      </p:sp>
      <p:sp>
        <p:nvSpPr>
          <p:cNvPr id="108550" name="Marcador de pie de página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400" smtClean="0"/>
              <a:t>Intelligent Infrastructure Design for IoT- MiOT UCM Antonio Navarro</a:t>
            </a:r>
          </a:p>
        </p:txBody>
      </p:sp>
    </p:spTree>
  </p:cSld>
  <p:clrMapOvr>
    <a:masterClrMapping/>
  </p:clrMapOvr>
  <p:timing>
    <p:tnLst>
      <p:par>
        <p:cTn id="1" dur="indefinite" restart="never" nodeType="tmRoot"/>
      </p:par>
    </p:tnLst>
  </p:timing>
</p:sld>
</file>

<file path=ppt/theme/theme1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_tradnl"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_tradnl"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15050</ap:TotalTime>
  <ap:Words>5679</ap:Words>
  <ap:Application>Microsoft Office PowerPoint</ap:Application>
  <ap:PresentationFormat>Panorámica</ap:PresentationFormat>
  <ap:Paragraphs>1424</ap:Paragraphs>
  <ap:Slides>158</ap:Slides>
  <ap:Notes>4</ap:Notes>
  <ap:HiddenSlides>0</ap:HiddenSlides>
  <ap:MMClips>0</ap:MMClips>
  <ap:ScaleCrop>false</ap:ScaleCrop>
  <ap:HeadingPairs>
    <vt:vector baseType="variant" size="8">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158</vt:i4>
      </vt:variant>
    </vt:vector>
  </ap:HeadingPairs>
  <ap:TitlesOfParts>
    <vt:vector baseType="lpstr" size="165">
      <vt:lpstr>Times New Roman</vt:lpstr>
      <vt:lpstr>Arial</vt:lpstr>
      <vt:lpstr>Courier New</vt:lpstr>
      <vt:lpstr>Symbol</vt:lpstr>
      <vt:lpstr>Diseño predeterminado</vt:lpstr>
      <vt:lpstr>Imagen de Microsoft Word</vt:lpstr>
      <vt:lpstr>Microsoft Word Picture</vt:lpstr>
      <vt:lpstr>Fundamentos de la arquitectura multicapa</vt:lpstr>
      <vt:lpstr>Índice</vt:lpstr>
      <vt:lpstr>Índice</vt:lpstr>
      <vt:lpstr>Índice</vt:lpstr>
      <vt:lpstr>Referencias</vt:lpstr>
      <vt:lpstr>Introducción</vt:lpstr>
      <vt:lpstr>Introducción</vt:lpstr>
      <vt:lpstr>Introducción</vt:lpstr>
      <vt:lpstr>Introducción</vt:lpstr>
      <vt:lpstr>Introducción</vt:lpstr>
      <vt:lpstr>Introducción</vt:lpstr>
      <vt:lpstr>Introducción</vt:lpstr>
      <vt:lpstr>Introducción</vt:lpstr>
      <vt:lpstr>Introducción</vt:lpstr>
      <vt:lpstr>Arquitectura de una capa Características</vt:lpstr>
      <vt:lpstr>Arquitectura de una capa Características</vt:lpstr>
      <vt:lpstr>Arquitectura de una capa Características</vt:lpstr>
      <vt:lpstr>Arquitectura de una capa Ventajas e inconvenientes</vt:lpstr>
      <vt:lpstr>Arquitectura de dos capas Características</vt:lpstr>
      <vt:lpstr>Arquitectura de dos capas Características</vt:lpstr>
      <vt:lpstr>Arquitectura de dos capas Características</vt:lpstr>
      <vt:lpstr>Arquitectura de dos capas Ventajas e inconvenientes</vt:lpstr>
      <vt:lpstr>Arquitectura de dos capas Patrones relacionados</vt:lpstr>
      <vt:lpstr>Arquitectura multicapa Características</vt:lpstr>
      <vt:lpstr>Arquitectura multicapa  Características</vt:lpstr>
      <vt:lpstr>Arquitectura multicapa  Características</vt:lpstr>
      <vt:lpstr>Arquitectura multicapa  Características</vt:lpstr>
      <vt:lpstr>Arquitectura multicapa  Características</vt:lpstr>
      <vt:lpstr>Arquit. multicapa. Características</vt:lpstr>
      <vt:lpstr>Arquitectura multicapa  Características</vt:lpstr>
      <vt:lpstr>Arquitectura multicapa  Características</vt:lpstr>
      <vt:lpstr>Arquitectura multicapa  Características</vt:lpstr>
      <vt:lpstr>Arquitectura multicapa  Características</vt:lpstr>
      <vt:lpstr>Arquitectura multicapa  Características</vt:lpstr>
      <vt:lpstr>Arquitectura multicapa  Patrones relacionados</vt:lpstr>
      <vt:lpstr>Arquitectura multicapa  Patrones relacionados</vt:lpstr>
      <vt:lpstr>Patrón controlador frontal</vt:lpstr>
      <vt:lpstr>Patrón controlador frontal</vt:lpstr>
      <vt:lpstr>Patrón controlador frontal</vt:lpstr>
      <vt:lpstr>Patrón controlador frontal</vt:lpstr>
      <vt:lpstr>Patrón controlador frontal</vt:lpstr>
      <vt:lpstr>Patrón controlador frontal</vt:lpstr>
      <vt:lpstr>Patrón controlador frontal</vt:lpstr>
      <vt:lpstr>Patrón controlador frontal</vt:lpstr>
      <vt:lpstr>Patrón controlador frontal</vt:lpstr>
      <vt:lpstr>Patrón controlador frontal</vt:lpstr>
      <vt:lpstr>Patrón controlador frontal</vt:lpstr>
      <vt:lpstr>Patrón controlador de aplicación</vt:lpstr>
      <vt:lpstr>Patrón controlador de aplicación</vt:lpstr>
      <vt:lpstr>Patrón controlador de aplicación</vt:lpstr>
      <vt:lpstr>Patrón controlador de aplicación</vt:lpstr>
      <vt:lpstr>Patrón controlador de aplicación</vt:lpstr>
      <vt:lpstr>Patrón controlador de aplicación</vt:lpstr>
      <vt:lpstr>Patrón controlador de aplicación</vt:lpstr>
      <vt:lpstr>Patrón controlador de aplicación</vt:lpstr>
      <vt:lpstr>Patrón controlador de aplicación</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MVC</vt:lpstr>
      <vt:lpstr>Patrón transferencia</vt:lpstr>
      <vt:lpstr>Patrón transferencia</vt:lpstr>
      <vt:lpstr>Patrón transferencia</vt:lpstr>
      <vt:lpstr>Patrón tranferencia</vt:lpstr>
      <vt:lpstr>Patrón transferencia</vt:lpstr>
      <vt:lpstr>Patrón transferencia</vt:lpstr>
      <vt:lpstr>Patrón transferencia</vt:lpstr>
      <vt:lpstr>Patrón transferencia</vt:lpstr>
      <vt:lpstr>Patrón transferencia</vt:lpstr>
      <vt:lpstr>Patrón transferencia</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DAO</vt:lpstr>
      <vt:lpstr>Patrón servicio de aplicacion</vt:lpstr>
      <vt:lpstr>Patrón servicio de aplicacion</vt:lpstr>
      <vt:lpstr>Patrón servicio de aplicacion</vt:lpstr>
      <vt:lpstr>Patrón servicio de aplicacion</vt:lpstr>
      <vt:lpstr>Patrón servicio de aplicacion</vt:lpstr>
      <vt:lpstr>Patrón servicio de aplicacion</vt:lpstr>
      <vt:lpstr>Patrón servicio de aplicacion</vt:lpstr>
      <vt:lpstr>Patrón servicio de aplicacion</vt:lpstr>
      <vt:lpstr>Patrón servicio de aplicacion</vt:lpstr>
      <vt:lpstr>Patrón servicio de aplicacion</vt:lpstr>
      <vt:lpstr>Patrón objeto del negocio</vt:lpstr>
      <vt:lpstr>Patrón objeto del negocio</vt:lpstr>
      <vt:lpstr>Patrón objeto del negocio</vt:lpstr>
      <vt:lpstr>Patrón objeto del negocio</vt:lpstr>
      <vt:lpstr>Patrón objeto del negocio</vt:lpstr>
      <vt:lpstr>Capa de negocio Objeto del negocio</vt:lpstr>
      <vt:lpstr>Patrón objeto del negocio</vt:lpstr>
      <vt:lpstr>Patrón objeto del negocio</vt:lpstr>
      <vt:lpstr>Patrón objeto del negocio</vt:lpstr>
      <vt:lpstr>Patrón objeto del negocio</vt:lpstr>
      <vt:lpstr>Nota</vt:lpstr>
      <vt:lpstr>Patrón objeto del negocio</vt:lpstr>
      <vt:lpstr>Patrón objeto del negocio</vt:lpstr>
      <vt:lpstr>Almacén del dominio</vt:lpstr>
      <vt:lpstr>Almacén del dominio</vt:lpstr>
      <vt:lpstr>Almacén del dominio</vt:lpstr>
      <vt:lpstr>Almacén del dominio</vt:lpstr>
      <vt:lpstr>Almacén del dominio</vt:lpstr>
      <vt:lpstr>Presentación de PowerPoint</vt:lpstr>
      <vt:lpstr>Presentación de PowerPoint</vt:lpstr>
      <vt:lpstr>Almacén del dominio</vt:lpstr>
      <vt:lpstr>Presentación de PowerPoint</vt:lpstr>
      <vt:lpstr>Presentación de PowerPoint</vt:lpstr>
      <vt:lpstr>Nota</vt:lpstr>
      <vt:lpstr>Presentación de PowerPoint</vt:lpstr>
      <vt:lpstr>Conclusiones</vt:lpstr>
    </vt:vector>
  </ap:TitlesOfParts>
  <ap:Company>UCM</ap:Company>
  <ap:LinksUpToDate>false</ap:LinksUpToDate>
  <ap:SharedDoc>false</ap:SharedDoc>
  <ap:HyperlinksChanged>false</ap:HyperlinksChanged>
  <ap:AppVersion>15.0000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El producto</dc:title>
  <dc:creator>anavarro</dc:creator>
  <cp:lastModifiedBy>Iván García-Magariño</cp:lastModifiedBy>
  <cp:revision>986</cp:revision>
  <cp:lastPrinted>2018-09-25T14:41:16Z</cp:lastPrinted>
  <dcterms:created xsi:type="dcterms:W3CDTF">2003-10-06T08:58:15Z</dcterms:created>
  <dcterms:modified xsi:type="dcterms:W3CDTF">2021-10-04T11:20:59Z</dcterms:modified>
</cp:coreProperties>
</file>